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1E5F89-A81A-40D4-8AE4-187949CE61DA}">
          <p14:sldIdLst>
            <p14:sldId id="256"/>
            <p14:sldId id="257"/>
            <p14:sldId id="258"/>
          </p14:sldIdLst>
        </p14:section>
        <p14:section name="Untitled Section" id="{FAE87A7D-69ED-4CC8-B5C2-F28ABE570FC8}">
          <p14:sldIdLst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62" d="100"/>
          <a:sy n="62" d="100"/>
        </p:scale>
        <p:origin x="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70A3-6413-4DDC-A2F9-98391308AAB4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D391-9058-49F1-B382-55A630852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7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70A3-6413-4DDC-A2F9-98391308AAB4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D391-9058-49F1-B382-55A630852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84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70A3-6413-4DDC-A2F9-98391308AAB4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D391-9058-49F1-B382-55A630852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808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70A3-6413-4DDC-A2F9-98391308AAB4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D391-9058-49F1-B382-55A63085222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6611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70A3-6413-4DDC-A2F9-98391308AAB4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D391-9058-49F1-B382-55A630852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079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70A3-6413-4DDC-A2F9-98391308AAB4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D391-9058-49F1-B382-55A630852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149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70A3-6413-4DDC-A2F9-98391308AAB4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D391-9058-49F1-B382-55A630852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829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70A3-6413-4DDC-A2F9-98391308AAB4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D391-9058-49F1-B382-55A630852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614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70A3-6413-4DDC-A2F9-98391308AAB4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D391-9058-49F1-B382-55A630852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18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70A3-6413-4DDC-A2F9-98391308AAB4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D391-9058-49F1-B382-55A630852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35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70A3-6413-4DDC-A2F9-98391308AAB4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D391-9058-49F1-B382-55A630852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56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70A3-6413-4DDC-A2F9-98391308AAB4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D391-9058-49F1-B382-55A630852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61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70A3-6413-4DDC-A2F9-98391308AAB4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D391-9058-49F1-B382-55A630852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27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70A3-6413-4DDC-A2F9-98391308AAB4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D391-9058-49F1-B382-55A630852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66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70A3-6413-4DDC-A2F9-98391308AAB4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D391-9058-49F1-B382-55A630852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8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70A3-6413-4DDC-A2F9-98391308AAB4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D391-9058-49F1-B382-55A630852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72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70A3-6413-4DDC-A2F9-98391308AAB4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D391-9058-49F1-B382-55A630852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F70A3-6413-4DDC-A2F9-98391308AAB4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BD391-9058-49F1-B382-55A6308522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903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FB11B-E723-4EB5-BACC-F0CD0174F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906462"/>
          </a:xfrm>
        </p:spPr>
        <p:txBody>
          <a:bodyPr/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1. What is hypothesis testing?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D3E27-ED15-41AC-A49F-B682DFF59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0969" y="2514600"/>
            <a:ext cx="9001462" cy="2314576"/>
          </a:xfrm>
        </p:spPr>
        <p:txBody>
          <a:bodyPr>
            <a:normAutofit fontScale="92500" lnSpcReduction="10000"/>
          </a:bodyPr>
          <a:lstStyle/>
          <a:p>
            <a:pPr algn="l" fontAlgn="t">
              <a:spcBef>
                <a:spcPts val="0"/>
              </a:spcBef>
            </a:pPr>
            <a:endParaRPr lang="en-IN" dirty="0">
              <a:effectLst/>
              <a:latin typeface="Arial" panose="020B0604020202020204" pitchFamily="34" charset="0"/>
            </a:endParaRPr>
          </a:p>
          <a:p>
            <a:pPr algn="l" fontAlgn="t">
              <a:spcBef>
                <a:spcPts val="0"/>
              </a:spcBef>
            </a:pPr>
            <a:r>
              <a:rPr lang="en-US" dirty="0">
                <a:solidFill>
                  <a:srgbClr val="FFFFFF"/>
                </a:solidFill>
                <a:effectLst/>
                <a:latin typeface="ui-monospace"/>
              </a:rPr>
              <a:t>It evaluates two mutually exclusive statements about a population to determine which statement </a:t>
            </a:r>
            <a:endParaRPr lang="en-IN" dirty="0">
              <a:effectLst/>
              <a:latin typeface="Arial" panose="020B0604020202020204" pitchFamily="34" charset="0"/>
            </a:endParaRPr>
          </a:p>
          <a:p>
            <a:pPr algn="l" fontAlgn="t">
              <a:spcBef>
                <a:spcPts val="0"/>
              </a:spcBef>
            </a:pPr>
            <a:r>
              <a:rPr lang="en-US" dirty="0">
                <a:solidFill>
                  <a:srgbClr val="FFFFFF"/>
                </a:solidFill>
                <a:effectLst/>
                <a:latin typeface="ui-monospace"/>
              </a:rPr>
              <a:t>is best supported by the sample data.</a:t>
            </a:r>
          </a:p>
          <a:p>
            <a:pPr algn="l" fontAlgn="t">
              <a:spcBef>
                <a:spcPts val="0"/>
              </a:spcBef>
            </a:pP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Hypothesis testing is basically an assumption that we make about a population parameter. </a:t>
            </a:r>
            <a:endParaRPr lang="en-IN" dirty="0"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90E5A5-78F2-46A6-AA6B-8A6D3D9AD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938633"/>
              </p:ext>
            </p:extLst>
          </p:nvPr>
        </p:nvGraphicFramePr>
        <p:xfrm>
          <a:off x="11007759" y="6858000"/>
          <a:ext cx="930206" cy="4254340"/>
        </p:xfrm>
        <a:graphic>
          <a:graphicData uri="http://schemas.openxmlformats.org/drawingml/2006/table">
            <a:tbl>
              <a:tblPr/>
              <a:tblGrid>
                <a:gridCol w="66835">
                  <a:extLst>
                    <a:ext uri="{9D8B030D-6E8A-4147-A177-3AD203B41FA5}">
                      <a16:colId xmlns:a16="http://schemas.microsoft.com/office/drawing/2014/main" val="495236170"/>
                    </a:ext>
                  </a:extLst>
                </a:gridCol>
                <a:gridCol w="863371">
                  <a:extLst>
                    <a:ext uri="{9D8B030D-6E8A-4147-A177-3AD203B41FA5}">
                      <a16:colId xmlns:a16="http://schemas.microsoft.com/office/drawing/2014/main" val="479361242"/>
                    </a:ext>
                  </a:extLst>
                </a:gridCol>
              </a:tblGrid>
              <a:tr h="3426222">
                <a:tc>
                  <a:txBody>
                    <a:bodyPr/>
                    <a:lstStyle/>
                    <a:p>
                      <a:pPr fontAlgn="t"/>
                      <a:r>
                        <a:rPr lang="en-US" sz="400">
                          <a:effectLst/>
                          <a:latin typeface="ui-monospace"/>
                        </a:rPr>
                        <a:t>Hypothesis testing is basically an assumption that we make about a population parameter. </a:t>
                      </a:r>
                    </a:p>
                  </a:txBody>
                  <a:tcPr marL="13367" marR="13367" marT="9624" marB="96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400" dirty="0"/>
                    </a:p>
                  </a:txBody>
                  <a:tcPr marL="19248" marR="19248" marT="9624" marB="9624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11715175"/>
                  </a:ext>
                </a:extLst>
              </a:tr>
              <a:tr h="192484">
                <a:tc>
                  <a:txBody>
                    <a:bodyPr/>
                    <a:lstStyle/>
                    <a:p>
                      <a:pPr algn="r" fontAlgn="t"/>
                      <a:endParaRPr lang="en-IN" sz="400">
                        <a:effectLst/>
                        <a:latin typeface="ui-monospace"/>
                      </a:endParaRPr>
                    </a:p>
                  </a:txBody>
                  <a:tcPr marL="13367" marR="13367" marT="9624" marB="96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400" dirty="0">
                        <a:effectLst/>
                        <a:latin typeface="ui-monospace"/>
                      </a:endParaRPr>
                    </a:p>
                  </a:txBody>
                  <a:tcPr marL="13367" marR="13367" marT="9624" marB="9624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321315"/>
                  </a:ext>
                </a:extLst>
              </a:tr>
              <a:tr h="76994">
                <a:tc>
                  <a:txBody>
                    <a:bodyPr/>
                    <a:lstStyle/>
                    <a:p>
                      <a:pPr algn="r" fontAlgn="t"/>
                      <a:endParaRPr lang="en-IN" sz="400">
                        <a:effectLst/>
                        <a:latin typeface="ui-monospace"/>
                      </a:endParaRPr>
                    </a:p>
                  </a:txBody>
                  <a:tcPr marL="13367" marR="13367" marT="9624" marB="96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400" dirty="0">
                        <a:effectLst/>
                        <a:latin typeface="ui-monospace"/>
                      </a:endParaRPr>
                    </a:p>
                  </a:txBody>
                  <a:tcPr marL="13367" marR="13367" marT="9624" marB="96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494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53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96B9-D719-452A-A211-C55712C1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2. What is null hypothesis and what is alternate?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2224D-FDBD-4C8E-A1F6-B9C90907E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null hypothesis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states that a population parameter (such as the mean, the standard deviation, and so on) is equal to a hypothesized value. ... 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alternative hypothesis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states that a population parameter is smaller, greater, or different than the hypothesized value in 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null hypothesis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951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28E39-ECC1-400E-8D7C-DB3489F4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3. Give some examples of hypothesis based statements.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D3FA9-92F8-4887-8493-18799C43E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For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let's say you have a bad breakout the morning after eating a lot of greasy food. You may wonder if there is a correlation between eating greasy food and getting pimples. You propose the </a:t>
            </a:r>
            <a:r>
              <a:rPr lang="en-US" dirty="0"/>
              <a:t>hypothesis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Eating greasy food causes pimples.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80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CAA5903-49B8-46CB-8B86-CEBD8FE1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4. What is p value.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F66732D-15C7-4735-A937-FEC952A77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 P value, or calculated probability, is the probability of finding the observed/extreme results </a:t>
            </a:r>
          </a:p>
          <a:p>
            <a:r>
              <a:rPr lang="en-US" dirty="0"/>
              <a:t>when the null hypothesis(H0) of a study given problem is true. If your P-value is less than the chosen </a:t>
            </a:r>
          </a:p>
          <a:p>
            <a:r>
              <a:rPr lang="en-US" dirty="0"/>
              <a:t>significance level then you reject the null hypothesis i.e. accept that your sample claims to support the </a:t>
            </a:r>
          </a:p>
          <a:p>
            <a:r>
              <a:rPr lang="en-US" dirty="0"/>
              <a:t>alternative hypothesis.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560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56611-59A0-43C3-AEAF-F9106EB1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4092E-9E55-41EF-BC98-F34D09E79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524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30</TotalTime>
  <Words>249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</vt:lpstr>
      <vt:lpstr>Bookman Old Style</vt:lpstr>
      <vt:lpstr>Rockwell</vt:lpstr>
      <vt:lpstr>ui-monospace</vt:lpstr>
      <vt:lpstr>Damask</vt:lpstr>
      <vt:lpstr>1. What is hypothesis testing?</vt:lpstr>
      <vt:lpstr>2. What is null hypothesis and what is alternate?</vt:lpstr>
      <vt:lpstr>3. Give some examples of hypothesis based statements.</vt:lpstr>
      <vt:lpstr>4. What is p value.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What is hypothesis testing?</dc:title>
  <dc:creator>Yashavardhan D S</dc:creator>
  <cp:lastModifiedBy>Yashavardhan D S</cp:lastModifiedBy>
  <cp:revision>2</cp:revision>
  <dcterms:created xsi:type="dcterms:W3CDTF">2021-07-11T14:10:22Z</dcterms:created>
  <dcterms:modified xsi:type="dcterms:W3CDTF">2021-07-11T14:40:54Z</dcterms:modified>
</cp:coreProperties>
</file>