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1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73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52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78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960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1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2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6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3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0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8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341F-1900-4B8D-B918-1B9E4486747D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6EB0A9-54C1-4D39-A1F8-D6E1D64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B977-AE59-4DB0-8ACC-F8D857B82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700" y="-219075"/>
            <a:ext cx="4016203" cy="1704744"/>
          </a:xfrm>
        </p:spPr>
        <p:txBody>
          <a:bodyPr/>
          <a:lstStyle/>
          <a:p>
            <a:r>
              <a:rPr lang="en-US" dirty="0"/>
              <a:t>STATISTICS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28885-89DE-411E-A9DF-23ADB18F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264" y="1485669"/>
            <a:ext cx="9651336" cy="428648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  DEFINE MEAN: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the average or the most common value in a collection of numbers. In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Define </a:t>
            </a:r>
            <a:r>
              <a:rPr lang="en-US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mode: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In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statistics,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mode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is the value which is repeatedly occurring in a given set.</a:t>
            </a: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Define </a:t>
            </a:r>
            <a:r>
              <a:rPr lang="en-US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median: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median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the middle number in a sorted, ascending or descending, list of numbers and can be more descriptive of that data set than the average.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75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C12-DEA1-47FE-9954-D8C18BEF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standard deviation and </a:t>
            </a:r>
            <a:r>
              <a:rPr lang="en-US" dirty="0" err="1"/>
              <a:t>varience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1956-E0AF-44E8-BCE2-6A7E0D9F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759" y="2047876"/>
            <a:ext cx="8676216" cy="343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Standard deviation is a number that describes how spread out the values are</a:t>
            </a:r>
          </a:p>
          <a:p>
            <a:pPr marL="0" indent="0">
              <a:buNone/>
            </a:pPr>
            <a:r>
              <a:rPr lang="en-US" sz="2800" dirty="0"/>
              <a:t>A low standard deviation means that most of the numbers are close to the mean value</a:t>
            </a:r>
          </a:p>
          <a:p>
            <a:pPr marL="0" indent="0">
              <a:buNone/>
            </a:pPr>
            <a:r>
              <a:rPr lang="en-US" sz="2800" dirty="0"/>
              <a:t>A high standard deviation means that the values are spread out over a wider range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7261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42BD-96B1-4EE0-928E-03833BFD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 mean median mode for each dataset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1174-D02D-41E4-A1B1-E8012235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2964"/>
            <a:ext cx="8596668" cy="3880773"/>
          </a:xfrm>
        </p:spPr>
        <p:txBody>
          <a:bodyPr/>
          <a:lstStyle/>
          <a:p>
            <a:r>
              <a:rPr lang="en-US" dirty="0"/>
              <a:t> a. 7,11,16,14,11,13,19,13,13</a:t>
            </a:r>
          </a:p>
          <a:p>
            <a:r>
              <a:rPr lang="en-IN" dirty="0"/>
              <a:t>b. 16,15,16,17,19,12,14,9</a:t>
            </a:r>
          </a:p>
          <a:p>
            <a:r>
              <a:rPr lang="en-IN" dirty="0"/>
              <a:t>c. 27,66,24,81,50,40,74,81,97</a:t>
            </a:r>
          </a:p>
        </p:txBody>
      </p:sp>
    </p:spTree>
    <p:extLst>
      <p:ext uri="{BB962C8B-B14F-4D97-AF65-F5344CB8AC3E}">
        <p14:creationId xmlns:p14="http://schemas.microsoft.com/office/powerpoint/2010/main" val="13163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B57C-5EE0-4C33-870D-29A9A046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5267-E8BF-4CF2-9B66-EA7300F3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3901"/>
            <a:ext cx="8596668" cy="5317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a. mean 117/9 = 13</a:t>
            </a:r>
          </a:p>
          <a:p>
            <a:r>
              <a:rPr lang="en-US" dirty="0"/>
              <a:t>Median= 11</a:t>
            </a:r>
          </a:p>
          <a:p>
            <a:r>
              <a:rPr lang="en-US" dirty="0"/>
              <a:t>Mode= 13</a:t>
            </a:r>
          </a:p>
          <a:p>
            <a:r>
              <a:rPr lang="en-US" dirty="0"/>
              <a:t>Standard deviation=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√42 = 6.48</a:t>
            </a:r>
          </a:p>
          <a:p>
            <a:endParaRPr lang="en-IN" dirty="0">
              <a:solidFill>
                <a:srgbClr val="202124"/>
              </a:solidFill>
              <a:latin typeface="Google Sans"/>
            </a:endParaRP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B. mean=118/8 =14.75</a:t>
            </a: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Median=18</a:t>
            </a: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Mode = 16</a:t>
            </a: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Standard deviation = </a:t>
            </a:r>
            <a:r>
              <a:rPr lang="en-US" dirty="0"/>
              <a:t>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√67.48=8.21</a:t>
            </a:r>
          </a:p>
          <a:p>
            <a:endParaRPr lang="en-IN" dirty="0">
              <a:solidFill>
                <a:srgbClr val="202124"/>
              </a:solidFill>
              <a:latin typeface="Google Sans"/>
            </a:endParaRP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C. mean = 60</a:t>
            </a: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Median = 50</a:t>
            </a: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Mode= 81</a:t>
            </a:r>
          </a:p>
          <a:p>
            <a:r>
              <a:rPr lang="en-IN" dirty="0">
                <a:solidFill>
                  <a:srgbClr val="202124"/>
                </a:solidFill>
                <a:latin typeface="Google Sans"/>
              </a:rPr>
              <a:t>Standard deviation =</a:t>
            </a:r>
            <a:r>
              <a:rPr lang="en-US" dirty="0"/>
              <a:t> </a:t>
            </a:r>
            <a:r>
              <a:rPr lang="en-IN" b="0" i="0">
                <a:solidFill>
                  <a:srgbClr val="202124"/>
                </a:solidFill>
                <a:effectLst/>
                <a:latin typeface="Google Sans"/>
              </a:rPr>
              <a:t>√5368= 73.26</a:t>
            </a:r>
            <a:r>
              <a:rPr lang="en-IN">
                <a:solidFill>
                  <a:srgbClr val="202124"/>
                </a:solidFill>
                <a:latin typeface="Google Sans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15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6BC5-505A-4D07-BD84-CB27132B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6E9B-A37E-4DCF-9EF1-61F10606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38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201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Google Sans</vt:lpstr>
      <vt:lpstr>Roboto</vt:lpstr>
      <vt:lpstr>Trebuchet MS</vt:lpstr>
      <vt:lpstr>Wingdings 3</vt:lpstr>
      <vt:lpstr>Facet</vt:lpstr>
      <vt:lpstr>STATISTICS</vt:lpstr>
      <vt:lpstr>Define standard deviation and varience </vt:lpstr>
      <vt:lpstr>Find mean median mode for each dataset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User</dc:creator>
  <cp:lastModifiedBy>Yashavardhan D S</cp:lastModifiedBy>
  <cp:revision>6</cp:revision>
  <dcterms:created xsi:type="dcterms:W3CDTF">2021-06-29T11:25:48Z</dcterms:created>
  <dcterms:modified xsi:type="dcterms:W3CDTF">2021-06-29T14:07:04Z</dcterms:modified>
</cp:coreProperties>
</file>