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0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2C48A7-7E14-4F9E-AB55-4A87EA08664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9C7F5-8902-4A36-B895-6089CDBBA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831" y="2654135"/>
            <a:ext cx="10468864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sz="8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8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8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78B0C-F0A2-4A2A-AC55-71C483F5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22" y="565320"/>
            <a:ext cx="9411652" cy="12395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8 .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your bar graph, present sub-category </a:t>
            </a:r>
            <a:r>
              <a:rPr lang="en-US" sz="3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bar of category using </a:t>
            </a:r>
            <a:r>
              <a:rPr lang="en-US" sz="3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color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  <a:endParaRPr lang="en-IN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F3AFA85-4378-49F8-B1B8-6577B5029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1" y="1935163"/>
            <a:ext cx="7023098" cy="4389437"/>
          </a:xfrm>
        </p:spPr>
      </p:pic>
    </p:spTree>
    <p:extLst>
      <p:ext uri="{BB962C8B-B14F-4D97-AF65-F5344CB8AC3E}">
        <p14:creationId xmlns:p14="http://schemas.microsoft.com/office/powerpoint/2010/main" val="38088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1C5BB-023C-4C0D-BF91-847E902F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1440"/>
            <a:ext cx="8911687" cy="158496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1.Find the sales for every year and find the highest sales and show the view in </a:t>
            </a:r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B7FE95E9-01A0-493F-A996-E28A3A19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98" y="1887662"/>
            <a:ext cx="6525449" cy="4389437"/>
          </a:xfrm>
        </p:spPr>
      </p:pic>
    </p:spTree>
    <p:extLst>
      <p:ext uri="{BB962C8B-B14F-4D97-AF65-F5344CB8AC3E}">
        <p14:creationId xmlns:p14="http://schemas.microsoft.com/office/powerpoint/2010/main" val="20123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9F472-D14B-43E1-AE30-F097BE55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717" y="930684"/>
            <a:ext cx="8911687" cy="128016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1.Find the sales for every year and find the highest sales and show the view in bar graph.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F94BD-708F-4732-8B0F-0B2EAEF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Is in 2021 which is  733215.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0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AB870-804D-4570-AE95-3775E7E8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3312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2.Add label to your view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390716E-C005-4F59-9A3F-A3B98800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18" y="1935163"/>
            <a:ext cx="5130764" cy="4389437"/>
          </a:xfrm>
        </p:spPr>
      </p:pic>
    </p:spTree>
    <p:extLst>
      <p:ext uri="{BB962C8B-B14F-4D97-AF65-F5344CB8AC3E}">
        <p14:creationId xmlns:p14="http://schemas.microsoft.com/office/powerpoint/2010/main" val="265998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D6E09-A86F-4F19-BEC5-6BDC112F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095" y="582759"/>
            <a:ext cx="8911687" cy="855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3.Find the category wise sales for every year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3A4947-2E23-484E-BA98-F6A5C98DC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30" y="1935163"/>
            <a:ext cx="6993340" cy="4389437"/>
          </a:xfrm>
        </p:spPr>
      </p:pic>
    </p:spTree>
    <p:extLst>
      <p:ext uri="{BB962C8B-B14F-4D97-AF65-F5344CB8AC3E}">
        <p14:creationId xmlns:p14="http://schemas.microsoft.com/office/powerpoint/2010/main" val="24906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420A5-BAFB-44CD-B713-F089B83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45" y="81280"/>
            <a:ext cx="8911687" cy="1158240"/>
          </a:xfrm>
        </p:spPr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Which category has highest sales in the year 2020 &amp; 2021.</a:t>
            </a:r>
            <a:endParaRPr lang="en-IN" sz="4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EC4A79-F360-43A2-A242-F26936B6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45" y="1239520"/>
            <a:ext cx="9246967" cy="46717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by looking to graph the visualization is that Technology category has the highest sales in the year 2020 as well as 2021.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4D9E5609-D161-477B-902F-7C4308089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46" y="2133600"/>
            <a:ext cx="9619394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90DC-0070-49F5-9975-D53D8D1B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164" y="797636"/>
            <a:ext cx="8911687" cy="1564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5.Based on the analysis of the year </a:t>
            </a:r>
            <a:r>
              <a:rPr lang="en-US" sz="4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2021,give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suggestions to improve sales in the year 2022.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7A02AB-024E-404E-9E7F-AB011BD6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1754"/>
            <a:ext cx="9338628" cy="4360005"/>
          </a:xfrm>
        </p:spPr>
        <p:txBody>
          <a:bodyPr/>
          <a:lstStyle/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 and 2021,technology has the highest sales so the main focus should be provided to technology sector for increasing profits in the year 2022.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has been on  increase for past two years, proving that there is a probability for an increase in technology so we can focus part of the marketing and advertising to the furniture and office supplies as a subcategory to increase the sales in the year 2022.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67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3DA67-795E-4610-B7B6-10853FC0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280"/>
            <a:ext cx="8911687" cy="133096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Display subcategory and find some insights from the view about max and min sales under every category.</a:t>
            </a:r>
            <a:endParaRPr lang="en-IN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088F9-B6A2-49A3-AF94-C3744B1D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760" y="1148080"/>
            <a:ext cx="9631680" cy="5405120"/>
          </a:xfrm>
        </p:spPr>
        <p:txBody>
          <a:bodyPr/>
          <a:lstStyle/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2020, category of furniture which is the sub-category of category column which have the highest no. of sales as 83919 and furnishing has the lowest no. as  27874 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2020,category of office supplies we see that storage have the highest number of sales of 45408 and fasteners of 960 which is the lowest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2021,category of furniture we see that chairs still has the highest number of sales of 83919 meaning good growth in this sub-category and furnishing of 28915 which is the lowest but a slight increase in from last year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2021,category of office supplies we see that binders have the highest number of sales of 72788 which beats storage by more than 50% shows great growth and fasteners of 858 which is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lowest,it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decreased from last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year,a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revaluation of the entire department should be done to find the inefficiencies and improve them.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95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7B8A7-D21C-4561-8C17-775B2ABD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0588"/>
            <a:ext cx="8911687" cy="12395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subcategory and find some insights from the view about max and min sales under every 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FF7C232-50CB-4815-B892-E0DCF3B1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66" y="1935163"/>
            <a:ext cx="9564668" cy="4389437"/>
          </a:xfrm>
        </p:spPr>
      </p:pic>
    </p:spTree>
    <p:extLst>
      <p:ext uri="{BB962C8B-B14F-4D97-AF65-F5344CB8AC3E}">
        <p14:creationId xmlns:p14="http://schemas.microsoft.com/office/powerpoint/2010/main" val="4264117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</TotalTime>
  <Words>401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   Tableau Visualization</vt:lpstr>
      <vt:lpstr>1.Find the sales for every year and find the highest sales and show the view in bar graph. </vt:lpstr>
      <vt:lpstr>1.Find the sales for every year and find the highest sales and show the view in bar graph.</vt:lpstr>
      <vt:lpstr>2.Add label to your view</vt:lpstr>
      <vt:lpstr>3.Find the category wise sales for every year</vt:lpstr>
      <vt:lpstr>4. Which category has highest sales in the year 2020 &amp; 2021.</vt:lpstr>
      <vt:lpstr>5.Based on the analysis of the year 2020 and 2021,give some suggestions to improve sales in the year 2022.</vt:lpstr>
      <vt:lpstr>6. Display subcategory and find some insights from the view about max and min sales under every category.</vt:lpstr>
      <vt:lpstr>7. Display subcategory and find some insights from the view about max and min sales under every category.</vt:lpstr>
      <vt:lpstr>       8 . In your bar graph, present sub-category under each bar of category using  color card.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Visualization</dc:title>
  <dc:creator>Tushar Goel</dc:creator>
  <cp:lastModifiedBy>Windows User</cp:lastModifiedBy>
  <cp:revision>4</cp:revision>
  <dcterms:created xsi:type="dcterms:W3CDTF">2021-08-11T10:42:42Z</dcterms:created>
  <dcterms:modified xsi:type="dcterms:W3CDTF">2021-08-18T14:31:34Z</dcterms:modified>
</cp:coreProperties>
</file>