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A0BA04-E92A-4DF1-AB59-A8A7D2FACF9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119" y="2135689"/>
            <a:ext cx="7660250" cy="1828800"/>
          </a:xfrm>
        </p:spPr>
        <p:txBody>
          <a:bodyPr/>
          <a:lstStyle/>
          <a:p>
            <a:r>
              <a:rPr lang="en-US" dirty="0"/>
              <a:t>Tableau Story Creation </a:t>
            </a:r>
          </a:p>
        </p:txBody>
      </p:sp>
    </p:spTree>
    <p:extLst>
      <p:ext uri="{BB962C8B-B14F-4D97-AF65-F5344CB8AC3E}">
        <p14:creationId xmlns:p14="http://schemas.microsoft.com/office/powerpoint/2010/main" val="348547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389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9, 10) Duplicate the above story and show the results for only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 for all the years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7" r="17941" b="8327"/>
          <a:stretch/>
        </p:blipFill>
        <p:spPr>
          <a:xfrm>
            <a:off x="2978727" y="1981199"/>
            <a:ext cx="5655425" cy="4350327"/>
          </a:xfrm>
        </p:spPr>
      </p:pic>
    </p:spTree>
    <p:extLst>
      <p:ext uri="{BB962C8B-B14F-4D97-AF65-F5344CB8AC3E}">
        <p14:creationId xmlns:p14="http://schemas.microsoft.com/office/powerpoint/2010/main" val="82278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2018</a:t>
            </a:r>
            <a:r>
              <a:rPr lang="en-US" dirty="0"/>
              <a:t> only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10976" r="16114" b="10904"/>
          <a:stretch/>
        </p:blipFill>
        <p:spPr>
          <a:xfrm>
            <a:off x="2592925" y="2147453"/>
            <a:ext cx="6772748" cy="4439551"/>
          </a:xfrm>
        </p:spPr>
      </p:pic>
    </p:spTree>
    <p:extLst>
      <p:ext uri="{BB962C8B-B14F-4D97-AF65-F5344CB8AC3E}">
        <p14:creationId xmlns:p14="http://schemas.microsoft.com/office/powerpoint/2010/main" val="178888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2019</a:t>
            </a:r>
            <a:r>
              <a:rPr lang="en-US" dirty="0"/>
              <a:t> only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10781" r="17941" b="12012"/>
          <a:stretch/>
        </p:blipFill>
        <p:spPr>
          <a:xfrm>
            <a:off x="2701636" y="1768764"/>
            <a:ext cx="7176655" cy="4751666"/>
          </a:xfrm>
        </p:spPr>
      </p:pic>
    </p:spTree>
    <p:extLst>
      <p:ext uri="{BB962C8B-B14F-4D97-AF65-F5344CB8AC3E}">
        <p14:creationId xmlns:p14="http://schemas.microsoft.com/office/powerpoint/2010/main" val="6174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r>
              <a:rPr lang="en-US" dirty="0"/>
              <a:t> only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t="10087" r="11578" b="11549"/>
          <a:stretch/>
        </p:blipFill>
        <p:spPr>
          <a:xfrm>
            <a:off x="2592925" y="2022764"/>
            <a:ext cx="7670822" cy="4643889"/>
          </a:xfrm>
        </p:spPr>
      </p:pic>
    </p:spTree>
    <p:extLst>
      <p:ext uri="{BB962C8B-B14F-4D97-AF65-F5344CB8AC3E}">
        <p14:creationId xmlns:p14="http://schemas.microsoft.com/office/powerpoint/2010/main" val="225253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2021</a:t>
            </a:r>
            <a:r>
              <a:rPr lang="en-US" dirty="0"/>
              <a:t> only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9900" r="10136" b="9794"/>
          <a:stretch/>
        </p:blipFill>
        <p:spPr>
          <a:xfrm>
            <a:off x="2840181" y="2147455"/>
            <a:ext cx="7342909" cy="4491890"/>
          </a:xfrm>
        </p:spPr>
      </p:pic>
    </p:spTree>
    <p:extLst>
      <p:ext uri="{BB962C8B-B14F-4D97-AF65-F5344CB8AC3E}">
        <p14:creationId xmlns:p14="http://schemas.microsoft.com/office/powerpoint/2010/main" val="15243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14) Drag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Negative profit</a:t>
            </a:r>
            <a:r>
              <a:rPr lang="en-US" dirty="0"/>
              <a:t> bar graph by selecting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Blank</a:t>
            </a:r>
            <a:r>
              <a:rPr lang="en-US" dirty="0"/>
              <a:t> in story pane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" t="9168" r="26009" b="12728"/>
          <a:stretch/>
        </p:blipFill>
        <p:spPr>
          <a:xfrm>
            <a:off x="2592925" y="2272144"/>
            <a:ext cx="6842626" cy="3994295"/>
          </a:xfrm>
        </p:spPr>
      </p:pic>
    </p:spTree>
    <p:extLst>
      <p:ext uri="{BB962C8B-B14F-4D97-AF65-F5344CB8AC3E}">
        <p14:creationId xmlns:p14="http://schemas.microsoft.com/office/powerpoint/2010/main" val="3355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15)Create an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Annotation box</a:t>
            </a:r>
            <a:r>
              <a:rPr lang="en-US" dirty="0"/>
              <a:t> at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Burlington</a:t>
            </a:r>
            <a:r>
              <a:rPr lang="en-US" dirty="0"/>
              <a:t> bar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5" t="27869" r="29308" b="23361"/>
          <a:stretch/>
        </p:blipFill>
        <p:spPr>
          <a:xfrm>
            <a:off x="2757055" y="2452253"/>
            <a:ext cx="6671740" cy="3607081"/>
          </a:xfrm>
        </p:spPr>
      </p:pic>
    </p:spTree>
    <p:extLst>
      <p:ext uri="{BB962C8B-B14F-4D97-AF65-F5344CB8AC3E}">
        <p14:creationId xmlns:p14="http://schemas.microsoft.com/office/powerpoint/2010/main" val="335711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361" y="250037"/>
            <a:ext cx="8911687" cy="1280890"/>
          </a:xfrm>
        </p:spPr>
        <p:txBody>
          <a:bodyPr/>
          <a:lstStyle/>
          <a:p>
            <a:r>
              <a:rPr lang="en-US" dirty="0"/>
              <a:t>16) Add a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caption</a:t>
            </a:r>
            <a:r>
              <a:rPr lang="en-US" dirty="0"/>
              <a:t> to this story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0634" r="11750" b="9794"/>
          <a:stretch/>
        </p:blipFill>
        <p:spPr>
          <a:xfrm>
            <a:off x="2189017" y="1264555"/>
            <a:ext cx="8797637" cy="5408178"/>
          </a:xfrm>
        </p:spPr>
      </p:pic>
    </p:spTree>
    <p:extLst>
      <p:ext uri="{BB962C8B-B14F-4D97-AF65-F5344CB8AC3E}">
        <p14:creationId xmlns:p14="http://schemas.microsoft.com/office/powerpoint/2010/main" val="380301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17) Add a title to your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28" y="1454728"/>
            <a:ext cx="8784993" cy="4939147"/>
          </a:xfrm>
        </p:spPr>
      </p:pic>
    </p:spTree>
    <p:extLst>
      <p:ext uri="{BB962C8B-B14F-4D97-AF65-F5344CB8AC3E}">
        <p14:creationId xmlns:p14="http://schemas.microsoft.com/office/powerpoint/2010/main" val="17045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Create a story to present all your Insights to your team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09" y="1935163"/>
            <a:ext cx="7809181" cy="4389437"/>
          </a:xfrm>
        </p:spPr>
      </p:pic>
    </p:spTree>
    <p:extLst>
      <p:ext uri="{BB962C8B-B14F-4D97-AF65-F5344CB8AC3E}">
        <p14:creationId xmlns:p14="http://schemas.microsoft.com/office/powerpoint/2010/main" val="7860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919" y="1669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2) Show the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in South</a:t>
            </a:r>
            <a:r>
              <a:rPr lang="en-US" dirty="0"/>
              <a:t>” worksheet in your story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19" y="1579418"/>
            <a:ext cx="8945163" cy="5029199"/>
          </a:xfrm>
        </p:spPr>
      </p:pic>
    </p:spTree>
    <p:extLst>
      <p:ext uri="{BB962C8B-B14F-4D97-AF65-F5344CB8AC3E}">
        <p14:creationId xmlns:p14="http://schemas.microsoft.com/office/powerpoint/2010/main" val="31541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Add a Caption “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and profit by year </a:t>
            </a:r>
            <a:r>
              <a:rPr lang="en-US" dirty="0"/>
              <a:t>“ to this work sheet above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02" r="42504" b="51962"/>
          <a:stretch/>
        </p:blipFill>
        <p:spPr>
          <a:xfrm>
            <a:off x="2287519" y="2216726"/>
            <a:ext cx="8545159" cy="3186546"/>
          </a:xfrm>
        </p:spPr>
      </p:pic>
    </p:spTree>
    <p:extLst>
      <p:ext uri="{BB962C8B-B14F-4D97-AF65-F5344CB8AC3E}">
        <p14:creationId xmlns:p14="http://schemas.microsoft.com/office/powerpoint/2010/main" val="27786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748" y="153055"/>
            <a:ext cx="10446328" cy="1481781"/>
          </a:xfrm>
        </p:spPr>
        <p:txBody>
          <a:bodyPr>
            <a:normAutofit fontScale="90000"/>
          </a:bodyPr>
          <a:lstStyle/>
          <a:p>
            <a:r>
              <a:rPr lang="en-US" dirty="0"/>
              <a:t>4) Duplicate the first caption and depict the story for Profit and sales for only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Machine</a:t>
            </a:r>
            <a:r>
              <a:rPr lang="en-US" dirty="0"/>
              <a:t>” sub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t="1467" r="7455" b="11261"/>
          <a:stretch/>
        </p:blipFill>
        <p:spPr>
          <a:xfrm>
            <a:off x="2175162" y="1773382"/>
            <a:ext cx="7750627" cy="4932218"/>
          </a:xfrm>
        </p:spPr>
      </p:pic>
    </p:spTree>
    <p:extLst>
      <p:ext uri="{BB962C8B-B14F-4D97-AF65-F5344CB8AC3E}">
        <p14:creationId xmlns:p14="http://schemas.microsoft.com/office/powerpoint/2010/main" val="290923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74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5) Add the caption as “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&amp; Profit by year for Machines</a:t>
            </a:r>
            <a:r>
              <a:rPr lang="en-US" dirty="0"/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4" t="12467" r="53017" b="6493"/>
          <a:stretch/>
        </p:blipFill>
        <p:spPr>
          <a:xfrm>
            <a:off x="2743200" y="1558637"/>
            <a:ext cx="4821382" cy="4952217"/>
          </a:xfrm>
        </p:spPr>
      </p:pic>
    </p:spTree>
    <p:extLst>
      <p:ext uri="{BB962C8B-B14F-4D97-AF65-F5344CB8AC3E}">
        <p14:creationId xmlns:p14="http://schemas.microsoft.com/office/powerpoint/2010/main" val="41670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6) Check your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story mini toolbar</a:t>
            </a:r>
            <a:r>
              <a:rPr lang="en-US" i="1" dirty="0"/>
              <a:t> </a:t>
            </a:r>
            <a:r>
              <a:rPr lang="en-US" dirty="0"/>
              <a:t>around the story point caption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6233" r="51162" b="66265"/>
          <a:stretch/>
        </p:blipFill>
        <p:spPr>
          <a:xfrm>
            <a:off x="2592925" y="2542309"/>
            <a:ext cx="6842020" cy="3268482"/>
          </a:xfrm>
        </p:spPr>
      </p:pic>
    </p:spTree>
    <p:extLst>
      <p:ext uri="{BB962C8B-B14F-4D97-AF65-F5344CB8AC3E}">
        <p14:creationId xmlns:p14="http://schemas.microsoft.com/office/powerpoint/2010/main" val="311366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7) Select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blank</a:t>
            </a:r>
            <a:r>
              <a:rPr lang="en-US" dirty="0"/>
              <a:t> in story pane and drag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Regional sales and profit</a:t>
            </a:r>
            <a:r>
              <a:rPr lang="en-US" dirty="0"/>
              <a:t>” worksheet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20168" r="16939" b="10893"/>
          <a:stretch/>
        </p:blipFill>
        <p:spPr>
          <a:xfrm>
            <a:off x="1778355" y="1905000"/>
            <a:ext cx="10016319" cy="4731328"/>
          </a:xfrm>
        </p:spPr>
      </p:pic>
    </p:spTree>
    <p:extLst>
      <p:ext uri="{BB962C8B-B14F-4D97-AF65-F5344CB8AC3E}">
        <p14:creationId xmlns:p14="http://schemas.microsoft.com/office/powerpoint/2010/main" val="38108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216" y="18076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8) Add a caption as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Underperforming states in south </a:t>
            </a:r>
            <a:r>
              <a:rPr lang="en-US" dirty="0">
                <a:solidFill>
                  <a:schemeClr val="tx1"/>
                </a:solidFill>
              </a:rPr>
              <a:t>to this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6" t="9901" r="36318" b="13460"/>
          <a:stretch/>
        </p:blipFill>
        <p:spPr>
          <a:xfrm>
            <a:off x="3948545" y="1461655"/>
            <a:ext cx="4765964" cy="5134466"/>
          </a:xfrm>
        </p:spPr>
      </p:pic>
    </p:spTree>
    <p:extLst>
      <p:ext uri="{BB962C8B-B14F-4D97-AF65-F5344CB8AC3E}">
        <p14:creationId xmlns:p14="http://schemas.microsoft.com/office/powerpoint/2010/main" val="219133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227</Words>
  <Application>Microsoft Office PowerPoint</Application>
  <PresentationFormat>Custom</PresentationFormat>
  <Paragraphs>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Tableau Story Creation </vt:lpstr>
      <vt:lpstr>1) Create a story to present all your Insights to your team</vt:lpstr>
      <vt:lpstr>2) Show the “Sales in South” worksheet in your story </vt:lpstr>
      <vt:lpstr>3) Add a Caption “ Sales and profit by year “ to this work sheet above </vt:lpstr>
      <vt:lpstr>4) Duplicate the first caption and depict the story for Profit and sales for only “Machine” sub category</vt:lpstr>
      <vt:lpstr>5) Add the caption as “ Sales &amp; Profit by year for Machines”</vt:lpstr>
      <vt:lpstr>6) Check your story mini toolbar around the story point caption</vt:lpstr>
      <vt:lpstr>7) Select the blank in story pane and drag “Regional sales and profit” worksheet</vt:lpstr>
      <vt:lpstr>8) Add a caption as Underperforming states in south to this story</vt:lpstr>
      <vt:lpstr>9, 10) Duplicate the above story and show the results for only North Carolina for all the years</vt:lpstr>
      <vt:lpstr>11) Show the result for North Carolina in 2018 only</vt:lpstr>
      <vt:lpstr>12) Show the result for North Carolina in 2019 only</vt:lpstr>
      <vt:lpstr>12) Show the result for North Carolina in 2020 only</vt:lpstr>
      <vt:lpstr>12) Show the result for North Carolina in 2021 only</vt:lpstr>
      <vt:lpstr>14) Drag the Negative profit bar graph by selecting Blank in story pane</vt:lpstr>
      <vt:lpstr>15)Create an Annotation box at Burlington bar graph</vt:lpstr>
      <vt:lpstr>16) Add a caption to this story point</vt:lpstr>
      <vt:lpstr>17) Add a title to your story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Story Creation (Day – 8)</dc:title>
  <dc:creator>Admin</dc:creator>
  <cp:lastModifiedBy>Windows User</cp:lastModifiedBy>
  <cp:revision>16</cp:revision>
  <dcterms:created xsi:type="dcterms:W3CDTF">2021-08-18T13:52:14Z</dcterms:created>
  <dcterms:modified xsi:type="dcterms:W3CDTF">2021-08-30T14:16:37Z</dcterms:modified>
</cp:coreProperties>
</file>