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456" autoAdjust="0"/>
    <p:restoredTop sz="94660"/>
  </p:normalViewPr>
  <p:slideViewPr>
    <p:cSldViewPr snapToGrid="0">
      <p:cViewPr>
        <p:scale>
          <a:sx n="20" d="100"/>
          <a:sy n="20" d="100"/>
        </p:scale>
        <p:origin x="-1020" y="124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45916E6-E8A7-45C8-B251-EDDD6AA60402}" type="slidenum">
              <a:rPr lang="en-IN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507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N" sz="1100" dirty="0">
                <a:solidFill>
                  <a:srgbClr val="000000"/>
                </a:solidFill>
                <a:latin typeface="Arial"/>
              </a:rPr>
              <a:t>Download more </a:t>
            </a:r>
            <a:r>
              <a:rPr lang="en-IN" sz="1100" u="sng" dirty="0">
                <a:solidFill>
                  <a:srgbClr val="000000"/>
                </a:solidFill>
                <a:latin typeface="Arial"/>
              </a:rPr>
              <a:t>poster presentation templates</a:t>
            </a:r>
            <a:r>
              <a:rPr lang="en-IN" sz="1100" dirty="0">
                <a:solidFill>
                  <a:srgbClr val="000000"/>
                </a:solidFill>
                <a:latin typeface="Arial"/>
              </a:rPr>
              <a:t> from FPPT.com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96160" y="4765320"/>
            <a:ext cx="40898520" cy="6089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400"/>
          </a:xfrm>
          <a:prstGeom prst="rect">
            <a:avLst/>
          </a:prstGeom>
        </p:spPr>
        <p:txBody>
          <a:bodyPr lIns="487440" tIns="487440" rIns="487440" bIns="487440" anchor="b"/>
          <a:lstStyle/>
          <a:p>
            <a:r>
              <a:rPr lang="en-IN" sz="277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40667760" y="29844720"/>
            <a:ext cx="2633400" cy="2518560"/>
          </a:xfrm>
          <a:prstGeom prst="rect">
            <a:avLst/>
          </a:prstGeom>
        </p:spPr>
        <p:txBody>
          <a:bodyPr lIns="487440" tIns="487440" rIns="487440" bIns="487440" anchor="ctr"/>
          <a:lstStyle/>
          <a:p>
            <a:pPr>
              <a:lnSpc>
                <a:spcPct val="100000"/>
              </a:lnSpc>
            </a:pPr>
            <a:fld id="{D947A323-11F2-46F4-9240-370675176F29}" type="slidenum">
              <a:rPr lang="en-IN" sz="1400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bootstrap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hyperlink" Target="https://stackoverflow.com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www.geeksforgeek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7083720" y="912240"/>
            <a:ext cx="35915400" cy="430992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43" name="CustomShape 2"/>
          <p:cNvSpPr/>
          <p:nvPr/>
        </p:nvSpPr>
        <p:spPr>
          <a:xfrm>
            <a:off x="1791360" y="911880"/>
            <a:ext cx="5025240" cy="489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4" name="CustomShape 3"/>
          <p:cNvSpPr/>
          <p:nvPr/>
        </p:nvSpPr>
        <p:spPr>
          <a:xfrm>
            <a:off x="15068460" y="5454359"/>
            <a:ext cx="13879080" cy="2651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45" name="CustomShape 4"/>
          <p:cNvSpPr/>
          <p:nvPr/>
        </p:nvSpPr>
        <p:spPr>
          <a:xfrm>
            <a:off x="896400" y="5454360"/>
            <a:ext cx="13879080" cy="2651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46" name="CustomShape 5"/>
          <p:cNvSpPr/>
          <p:nvPr/>
        </p:nvSpPr>
        <p:spPr>
          <a:xfrm>
            <a:off x="29120040" y="5454360"/>
            <a:ext cx="13879080" cy="2651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47" name="CustomShape 6"/>
          <p:cNvSpPr/>
          <p:nvPr/>
        </p:nvSpPr>
        <p:spPr>
          <a:xfrm>
            <a:off x="7727211" y="1321886"/>
            <a:ext cx="29207880" cy="2033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IN" sz="9600" dirty="0">
                <a:solidFill>
                  <a:srgbClr val="FFFFFF"/>
                </a:solidFill>
                <a:latin typeface="Oswald"/>
              </a:rPr>
              <a:t>Criminal Records Management System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48" name="CustomShape 7"/>
          <p:cNvSpPr/>
          <p:nvPr/>
        </p:nvSpPr>
        <p:spPr>
          <a:xfrm>
            <a:off x="7835940" y="2959886"/>
            <a:ext cx="34077240" cy="1230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IN" sz="5000" dirty="0">
                <a:solidFill>
                  <a:srgbClr val="FFFFFF"/>
                </a:solidFill>
                <a:latin typeface="Droid Serif"/>
                <a:ea typeface="Droid Serif"/>
              </a:rPr>
              <a:t>Mihir </a:t>
            </a:r>
            <a:r>
              <a:rPr lang="en-IN" sz="5000" dirty="0" err="1">
                <a:solidFill>
                  <a:srgbClr val="FFFFFF"/>
                </a:solidFill>
                <a:latin typeface="Droid Serif"/>
                <a:ea typeface="Droid Serif"/>
              </a:rPr>
              <a:t>Gondhalekar</a:t>
            </a:r>
            <a:r>
              <a:rPr lang="en-IN" sz="5000" dirty="0">
                <a:solidFill>
                  <a:srgbClr val="FFFFFF"/>
                </a:solidFill>
                <a:latin typeface="Droid Serif"/>
                <a:ea typeface="Droid Serif"/>
              </a:rPr>
              <a:t>, Yash Gandhi , </a:t>
            </a:r>
            <a:r>
              <a:rPr lang="en-IN" sz="5000" dirty="0" err="1">
                <a:solidFill>
                  <a:srgbClr val="FFFFFF"/>
                </a:solidFill>
                <a:latin typeface="Droid Serif"/>
                <a:ea typeface="Droid Serif"/>
              </a:rPr>
              <a:t>Harishankar</a:t>
            </a:r>
            <a:r>
              <a:rPr lang="en-IN" sz="5000" dirty="0">
                <a:solidFill>
                  <a:srgbClr val="FFFFFF"/>
                </a:solidFill>
                <a:latin typeface="Droid Serif"/>
                <a:ea typeface="Droid Serif"/>
              </a:rPr>
              <a:t> </a:t>
            </a:r>
            <a:r>
              <a:rPr lang="en-IN" sz="5000" dirty="0" err="1">
                <a:solidFill>
                  <a:srgbClr val="FFFFFF"/>
                </a:solidFill>
                <a:latin typeface="Droid Serif"/>
                <a:ea typeface="Droid Serif"/>
              </a:rPr>
              <a:t>Cranganoor</a:t>
            </a:r>
            <a:endParaRPr lang="en-IN" sz="5000" dirty="0">
              <a:solidFill>
                <a:srgbClr val="FFFFFF"/>
              </a:solidFill>
              <a:latin typeface="Droid Serif"/>
              <a:ea typeface="Droid Serif"/>
            </a:endParaRPr>
          </a:p>
          <a:p>
            <a:pPr>
              <a:lnSpc>
                <a:spcPct val="115000"/>
              </a:lnSpc>
            </a:pPr>
            <a:r>
              <a:rPr lang="en-IN" sz="5000" dirty="0">
                <a:solidFill>
                  <a:srgbClr val="FFFFFF"/>
                </a:solidFill>
                <a:latin typeface="Droid Serif"/>
              </a:rPr>
              <a:t>Sardar Patel Institute of Technology</a:t>
            </a:r>
            <a:endParaRPr dirty="0"/>
          </a:p>
        </p:txBody>
      </p:sp>
      <p:sp>
        <p:nvSpPr>
          <p:cNvPr id="49" name="CustomShape 8"/>
          <p:cNvSpPr/>
          <p:nvPr/>
        </p:nvSpPr>
        <p:spPr>
          <a:xfrm>
            <a:off x="24904080" y="3308400"/>
            <a:ext cx="12130920" cy="1230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0" name="CustomShape 9"/>
          <p:cNvSpPr/>
          <p:nvPr/>
        </p:nvSpPr>
        <p:spPr>
          <a:xfrm>
            <a:off x="2039400" y="6496200"/>
            <a:ext cx="11623320" cy="145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IN" sz="6000" b="1" dirty="0">
                <a:solidFill>
                  <a:srgbClr val="666666"/>
                </a:solidFill>
                <a:latin typeface="Arial Black" panose="020B0A04020102020204" pitchFamily="34" charset="0"/>
                <a:ea typeface="Oswald"/>
              </a:rPr>
              <a:t>Abstract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51" name="CustomShape 10"/>
          <p:cNvSpPr/>
          <p:nvPr/>
        </p:nvSpPr>
        <p:spPr>
          <a:xfrm>
            <a:off x="896400" y="31573800"/>
            <a:ext cx="13879080" cy="39096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52" name="CustomShape 11"/>
          <p:cNvSpPr/>
          <p:nvPr/>
        </p:nvSpPr>
        <p:spPr>
          <a:xfrm>
            <a:off x="15030360" y="31573800"/>
            <a:ext cx="13879080" cy="39096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53" name="CustomShape 12"/>
          <p:cNvSpPr/>
          <p:nvPr/>
        </p:nvSpPr>
        <p:spPr>
          <a:xfrm>
            <a:off x="29120040" y="31573800"/>
            <a:ext cx="13879080" cy="39096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54" name="CustomShape 13"/>
          <p:cNvSpPr/>
          <p:nvPr/>
        </p:nvSpPr>
        <p:spPr>
          <a:xfrm>
            <a:off x="2077500" y="12321423"/>
            <a:ext cx="10285560" cy="920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IN" sz="6000" b="1" dirty="0">
                <a:solidFill>
                  <a:srgbClr val="666666"/>
                </a:solidFill>
                <a:latin typeface="Arial Black" panose="020B0A04020102020204" pitchFamily="34" charset="0"/>
                <a:ea typeface="Oswald"/>
              </a:rPr>
              <a:t>Motivation</a:t>
            </a:r>
            <a:endParaRPr sz="2000" dirty="0">
              <a:latin typeface="Arial Black" panose="020B0A04020102020204" pitchFamily="34" charset="0"/>
            </a:endParaRPr>
          </a:p>
        </p:txBody>
      </p:sp>
      <p:sp>
        <p:nvSpPr>
          <p:cNvPr id="55" name="CustomShape 14"/>
          <p:cNvSpPr/>
          <p:nvPr/>
        </p:nvSpPr>
        <p:spPr>
          <a:xfrm>
            <a:off x="2039400" y="7620866"/>
            <a:ext cx="10285560" cy="7307941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The system put forth applies to Police Stations for Crime Record Management which can be utilized by Police Officers and Complainants 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The entire project has been developed keeping a view of distributed client server technology.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Here, Admin id the main person who can modify, </a:t>
            </a:r>
            <a:r>
              <a:rPr lang="en-IN" sz="3600" dirty="0" err="1"/>
              <a:t>delete,update</a:t>
            </a:r>
            <a:r>
              <a:rPr lang="en-IN" sz="3600" dirty="0"/>
              <a:t> and add the information.</a:t>
            </a:r>
            <a:endParaRPr lang="en-US" sz="3600" dirty="0">
              <a:latin typeface="Calibri" pitchFamily="34" charset="0"/>
            </a:endParaRPr>
          </a:p>
          <a:p>
            <a:endParaRPr lang="en-IN" sz="4400" dirty="0"/>
          </a:p>
        </p:txBody>
      </p:sp>
      <p:sp>
        <p:nvSpPr>
          <p:cNvPr id="56" name="CustomShape 15"/>
          <p:cNvSpPr/>
          <p:nvPr/>
        </p:nvSpPr>
        <p:spPr>
          <a:xfrm>
            <a:off x="2039400" y="13559008"/>
            <a:ext cx="10285560" cy="6630658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need for effective information system is paramount concern to the police force now as well as in the future.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 In the existing crime management system, most of the operations are done manually like send complaints, taking actions against crimes, view status etc. This will reduce the efficiency of the force.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As a result of this problems in the manual system, there is need to develop a computerized criminal record keeping system the will eliminate the problems specified.</a:t>
            </a:r>
            <a:endParaRPr lang="en-IN" sz="3600" dirty="0"/>
          </a:p>
        </p:txBody>
      </p:sp>
      <p:sp>
        <p:nvSpPr>
          <p:cNvPr id="58" name="CustomShape 17"/>
          <p:cNvSpPr/>
          <p:nvPr/>
        </p:nvSpPr>
        <p:spPr>
          <a:xfrm>
            <a:off x="16173360" y="6530760"/>
            <a:ext cx="8084160" cy="145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endParaRPr sz="2000" dirty="0">
              <a:latin typeface="Arial Black" panose="020B0A04020102020204" pitchFamily="34" charset="0"/>
            </a:endParaRPr>
          </a:p>
        </p:txBody>
      </p:sp>
      <p:sp>
        <p:nvSpPr>
          <p:cNvPr id="59" name="CustomShape 18"/>
          <p:cNvSpPr/>
          <p:nvPr/>
        </p:nvSpPr>
        <p:spPr>
          <a:xfrm>
            <a:off x="16173360" y="7753320"/>
            <a:ext cx="10285560" cy="3091829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lvl="0"/>
            <a:endParaRPr lang="en-IN" sz="36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IN" sz="36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IN" sz="3600" dirty="0"/>
          </a:p>
        </p:txBody>
      </p:sp>
      <p:sp>
        <p:nvSpPr>
          <p:cNvPr id="60" name="CustomShape 19"/>
          <p:cNvSpPr/>
          <p:nvPr/>
        </p:nvSpPr>
        <p:spPr>
          <a:xfrm>
            <a:off x="16173360" y="11240652"/>
            <a:ext cx="8084160" cy="1292785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endParaRPr sz="2000" dirty="0">
              <a:latin typeface="Arial Black" panose="020B0A04020102020204" pitchFamily="34" charset="0"/>
            </a:endParaRPr>
          </a:p>
        </p:txBody>
      </p:sp>
      <p:sp>
        <p:nvSpPr>
          <p:cNvPr id="61" name="CustomShape 20"/>
          <p:cNvSpPr/>
          <p:nvPr/>
        </p:nvSpPr>
        <p:spPr>
          <a:xfrm>
            <a:off x="16173360" y="12566556"/>
            <a:ext cx="10285560" cy="6987674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571500" lvl="0" indent="-571500">
              <a:buFont typeface="Arial" panose="020B0604020202020204" pitchFamily="34" charset="0"/>
              <a:buChar char="•"/>
            </a:pPr>
            <a:endParaRPr lang="en-IN" sz="3600" dirty="0"/>
          </a:p>
        </p:txBody>
      </p:sp>
      <p:sp>
        <p:nvSpPr>
          <p:cNvPr id="62" name="CustomShape 21"/>
          <p:cNvSpPr/>
          <p:nvPr/>
        </p:nvSpPr>
        <p:spPr>
          <a:xfrm>
            <a:off x="30280320" y="10119749"/>
            <a:ext cx="10285560" cy="145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IN" sz="6000" b="1" dirty="0">
                <a:solidFill>
                  <a:srgbClr val="666666"/>
                </a:solidFill>
                <a:latin typeface="Arial Black" panose="020B0A04020102020204" pitchFamily="34" charset="0"/>
              </a:rPr>
              <a:t>Project Scope</a:t>
            </a:r>
            <a:endParaRPr sz="6000" dirty="0">
              <a:latin typeface="Arial Black" panose="020B0A04020102020204" pitchFamily="34" charset="0"/>
            </a:endParaRPr>
          </a:p>
        </p:txBody>
      </p:sp>
      <p:sp>
        <p:nvSpPr>
          <p:cNvPr id="63" name="CustomShape 22"/>
          <p:cNvSpPr/>
          <p:nvPr/>
        </p:nvSpPr>
        <p:spPr>
          <a:xfrm>
            <a:off x="30259791" y="11252279"/>
            <a:ext cx="10285560" cy="3248296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r>
              <a:rPr lang="en-US" sz="3600" dirty="0"/>
              <a:t>This </a:t>
            </a:r>
            <a:r>
              <a:rPr lang="en-US" sz="3600"/>
              <a:t>project will </a:t>
            </a:r>
            <a:r>
              <a:rPr lang="en-US" sz="3600" dirty="0"/>
              <a:t>reduce man power of the police division but rather enhance their activities. This project is solely from raw data gathered.</a:t>
            </a:r>
            <a:endParaRPr lang="en-IN" sz="6000" dirty="0"/>
          </a:p>
        </p:txBody>
      </p:sp>
      <p:sp>
        <p:nvSpPr>
          <p:cNvPr id="64" name="CustomShape 23"/>
          <p:cNvSpPr/>
          <p:nvPr/>
        </p:nvSpPr>
        <p:spPr>
          <a:xfrm>
            <a:off x="30280320" y="10004421"/>
            <a:ext cx="8084160" cy="145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68" name="CustomShape 27"/>
          <p:cNvSpPr/>
          <p:nvPr/>
        </p:nvSpPr>
        <p:spPr>
          <a:xfrm>
            <a:off x="30280320" y="25936147"/>
            <a:ext cx="8084160" cy="145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endParaRPr dirty="0"/>
          </a:p>
        </p:txBody>
      </p:sp>
      <p:sp>
        <p:nvSpPr>
          <p:cNvPr id="69" name="CustomShape 28"/>
          <p:cNvSpPr/>
          <p:nvPr/>
        </p:nvSpPr>
        <p:spPr>
          <a:xfrm>
            <a:off x="30280320" y="27360758"/>
            <a:ext cx="10285560" cy="354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en-IN" sz="3600" dirty="0"/>
          </a:p>
        </p:txBody>
      </p:sp>
      <p:sp>
        <p:nvSpPr>
          <p:cNvPr id="70" name="CustomShape 29"/>
          <p:cNvSpPr/>
          <p:nvPr/>
        </p:nvSpPr>
        <p:spPr>
          <a:xfrm>
            <a:off x="896400" y="912240"/>
            <a:ext cx="659160" cy="430992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pic>
        <p:nvPicPr>
          <p:cNvPr id="71" name="Shape 84"/>
          <p:cNvPicPr/>
          <p:nvPr/>
        </p:nvPicPr>
        <p:blipFill>
          <a:blip r:embed="rId3"/>
          <a:srcRect l="223000" r="223000"/>
          <a:stretch>
            <a:fillRect/>
          </a:stretch>
        </p:blipFill>
        <p:spPr>
          <a:xfrm>
            <a:off x="2039400" y="25408440"/>
            <a:ext cx="10285560" cy="3958560"/>
          </a:xfrm>
          <a:prstGeom prst="rect">
            <a:avLst/>
          </a:prstGeom>
          <a:ln>
            <a:noFill/>
          </a:ln>
        </p:spPr>
      </p:pic>
      <p:sp>
        <p:nvSpPr>
          <p:cNvPr id="72" name="CustomShape 30"/>
          <p:cNvSpPr/>
          <p:nvPr/>
        </p:nvSpPr>
        <p:spPr>
          <a:xfrm>
            <a:off x="896400" y="31997880"/>
            <a:ext cx="39746880" cy="920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15000"/>
              </a:lnSpc>
            </a:pPr>
            <a:r>
              <a:rPr lang="en-IN" sz="2400" dirty="0">
                <a:solidFill>
                  <a:srgbClr val="FFFFFF"/>
                </a:solidFill>
                <a:latin typeface="Droid Serif"/>
                <a:ea typeface="Droid Serif"/>
              </a:rPr>
              <a:t>.</a:t>
            </a:r>
            <a:endParaRPr dirty="0"/>
          </a:p>
        </p:txBody>
      </p:sp>
      <p:sp>
        <p:nvSpPr>
          <p:cNvPr id="38" name="CustomShape 13">
            <a:extLst>
              <a:ext uri="{FF2B5EF4-FFF2-40B4-BE49-F238E27FC236}">
                <a16:creationId xmlns:a16="http://schemas.microsoft.com/office/drawing/2014/main" xmlns="" id="{29EC65FB-3C8E-425E-AF0E-41AAB33FAA04}"/>
              </a:ext>
            </a:extLst>
          </p:cNvPr>
          <p:cNvSpPr/>
          <p:nvPr/>
        </p:nvSpPr>
        <p:spPr>
          <a:xfrm>
            <a:off x="1978020" y="22513105"/>
            <a:ext cx="10285560" cy="920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IN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Oswald"/>
              </a:rPr>
              <a:t>Problem Statement</a:t>
            </a:r>
            <a:endParaRPr sz="2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CustomShape 15">
            <a:extLst>
              <a:ext uri="{FF2B5EF4-FFF2-40B4-BE49-F238E27FC236}">
                <a16:creationId xmlns:a16="http://schemas.microsoft.com/office/drawing/2014/main" xmlns="" id="{6B10BCED-2918-4F2E-A127-5647B137EBE1}"/>
              </a:ext>
            </a:extLst>
          </p:cNvPr>
          <p:cNvSpPr/>
          <p:nvPr/>
        </p:nvSpPr>
        <p:spPr>
          <a:xfrm>
            <a:off x="1978020" y="23903047"/>
            <a:ext cx="10889040" cy="4066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r>
              <a:rPr lang="en-US" sz="3600" dirty="0"/>
              <a:t>Design an easy to use database application that will substitute the manual method of  keeping the criminal records . Design a database that will improve</a:t>
            </a:r>
            <a:r>
              <a:rPr lang="en-US" dirty="0"/>
              <a:t> </a:t>
            </a:r>
            <a:r>
              <a:rPr lang="en-US" sz="3200" dirty="0"/>
              <a:t> </a:t>
            </a:r>
            <a:r>
              <a:rPr lang="en-US" sz="3600" dirty="0"/>
              <a:t>accuracy, consistency and liability of           criminal records</a:t>
            </a:r>
            <a:endParaRPr lang="en-IN" sz="6000" dirty="0"/>
          </a:p>
        </p:txBody>
      </p:sp>
      <p:sp>
        <p:nvSpPr>
          <p:cNvPr id="76" name="CustomShape 21">
            <a:extLst>
              <a:ext uri="{FF2B5EF4-FFF2-40B4-BE49-F238E27FC236}">
                <a16:creationId xmlns:a16="http://schemas.microsoft.com/office/drawing/2014/main" xmlns="" id="{4FACACD3-CD15-42C0-81CF-C498DE5265FD}"/>
              </a:ext>
            </a:extLst>
          </p:cNvPr>
          <p:cNvSpPr/>
          <p:nvPr/>
        </p:nvSpPr>
        <p:spPr>
          <a:xfrm>
            <a:off x="30280320" y="6587281"/>
            <a:ext cx="10285560" cy="145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IN" sz="6000" b="1" dirty="0">
                <a:solidFill>
                  <a:srgbClr val="666666"/>
                </a:solidFill>
                <a:latin typeface="Arial Black" panose="020B0A04020102020204" pitchFamily="34" charset="0"/>
                <a:ea typeface="Oswald"/>
              </a:rPr>
              <a:t>Technologies Used</a:t>
            </a:r>
            <a:endParaRPr sz="6000" dirty="0">
              <a:latin typeface="Arial Black" panose="020B0A04020102020204" pitchFamily="34" charset="0"/>
            </a:endParaRPr>
          </a:p>
          <a:p>
            <a:pPr>
              <a:lnSpc>
                <a:spcPct val="100000"/>
              </a:lnSpc>
            </a:pPr>
            <a:endParaRPr sz="6000" dirty="0"/>
          </a:p>
        </p:txBody>
      </p:sp>
      <p:sp>
        <p:nvSpPr>
          <p:cNvPr id="78" name="CustomShape 22">
            <a:extLst>
              <a:ext uri="{FF2B5EF4-FFF2-40B4-BE49-F238E27FC236}">
                <a16:creationId xmlns:a16="http://schemas.microsoft.com/office/drawing/2014/main" xmlns="" id="{F35B1E74-CC6F-4D08-A394-36519A8241FB}"/>
              </a:ext>
            </a:extLst>
          </p:cNvPr>
          <p:cNvSpPr/>
          <p:nvPr/>
        </p:nvSpPr>
        <p:spPr>
          <a:xfrm>
            <a:off x="30489120" y="7625849"/>
            <a:ext cx="10285560" cy="2378572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IN" sz="3600" dirty="0"/>
              <a:t>Front-end: HTML, CSS, JavaScript, Bootstrap</a:t>
            </a:r>
            <a:endParaRPr lang="en-IN" sz="3600" dirty="0">
              <a:effectLst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IN" sz="3600" dirty="0"/>
              <a:t>Middle-tier: PHP</a:t>
            </a:r>
            <a:endParaRPr lang="en-IN" sz="3600" dirty="0">
              <a:effectLst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IN" sz="3600" dirty="0"/>
              <a:t>Back-end: MySQL , </a:t>
            </a:r>
            <a:r>
              <a:rPr lang="en-IN" sz="3600" dirty="0" err="1"/>
              <a:t>PHPmyAdmin</a:t>
            </a:r>
            <a:endParaRPr lang="en-IN" sz="3600" dirty="0">
              <a:effectLst/>
            </a:endParaRPr>
          </a:p>
          <a:p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70DB490-7939-4BB0-87F4-06A07D91D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60" y="953640"/>
            <a:ext cx="5025240" cy="4309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B6350E3-C133-4643-9814-455C17E782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9791" y="14311210"/>
            <a:ext cx="10854823" cy="96370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4DCACD7-AB53-4A0F-854D-D3066DCA05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60" y="990208"/>
            <a:ext cx="5198039" cy="44238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A3BF7F3-355E-4DA8-8C63-D042699256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3360" y="18603638"/>
            <a:ext cx="11860740" cy="161109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53AB70A-6F25-49E4-A8A9-34E02A462B06}"/>
              </a:ext>
            </a:extLst>
          </p:cNvPr>
          <p:cNvSpPr txBox="1"/>
          <p:nvPr/>
        </p:nvSpPr>
        <p:spPr>
          <a:xfrm>
            <a:off x="30969540" y="27777367"/>
            <a:ext cx="10429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REFERENCE</a:t>
            </a:r>
            <a:r>
              <a:rPr lang="en-I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69A62DA-5293-42B4-9F2A-F40E80DDA45A}"/>
              </a:ext>
            </a:extLst>
          </p:cNvPr>
          <p:cNvSpPr txBox="1"/>
          <p:nvPr/>
        </p:nvSpPr>
        <p:spPr>
          <a:xfrm>
            <a:off x="31570863" y="29056092"/>
            <a:ext cx="9773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hlinkClick r:id="rId8"/>
              </a:rPr>
              <a:t>https://www.w3schools.com/bootstrap/</a:t>
            </a:r>
            <a:endParaRPr lang="en-IN" sz="4000" dirty="0"/>
          </a:p>
          <a:p>
            <a:r>
              <a:rPr lang="en-IN" sz="4000" dirty="0">
                <a:hlinkClick r:id="rId9"/>
              </a:rPr>
              <a:t>https://www.geeksforgeeks.org/</a:t>
            </a:r>
            <a:endParaRPr lang="en-IN" sz="4000" dirty="0"/>
          </a:p>
          <a:p>
            <a:r>
              <a:rPr lang="en-IN" sz="4000" dirty="0">
                <a:hlinkClick r:id="rId10"/>
              </a:rPr>
              <a:t>https://stackoverflow.com/</a:t>
            </a:r>
            <a:endParaRPr lang="en-IN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49469A7-2C44-42F9-82C2-C93DC71C6338}"/>
              </a:ext>
            </a:extLst>
          </p:cNvPr>
          <p:cNvSpPr txBox="1"/>
          <p:nvPr/>
        </p:nvSpPr>
        <p:spPr>
          <a:xfrm>
            <a:off x="16976879" y="6530760"/>
            <a:ext cx="86785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Objectives</a:t>
            </a:r>
            <a:endParaRPr lang="en-IN" sz="60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56DF671-BF4D-4059-8476-12AC4F3EC976}"/>
              </a:ext>
            </a:extLst>
          </p:cNvPr>
          <p:cNvSpPr txBox="1"/>
          <p:nvPr/>
        </p:nvSpPr>
        <p:spPr>
          <a:xfrm>
            <a:off x="16934011" y="7620866"/>
            <a:ext cx="1105847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/>
              <a:t>Design an easy to use database application that   will substitute the manual method of keeping the criminal records.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Design a database that will improve accuracy,             consistency and liability of criminal records.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Improve the security of records against  unauthorized access or reckless handling by nonofficial personnel.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Reduce the clerical workload.</a:t>
            </a:r>
            <a:r>
              <a:rPr lang="en-US" sz="1600" b="1" dirty="0"/>
              <a:t> </a:t>
            </a:r>
            <a:endParaRPr lang="en-US" sz="1600" dirty="0"/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C24CD66-324A-4E9E-ACA3-FA995D26A523}"/>
              </a:ext>
            </a:extLst>
          </p:cNvPr>
          <p:cNvSpPr txBox="1"/>
          <p:nvPr/>
        </p:nvSpPr>
        <p:spPr>
          <a:xfrm>
            <a:off x="16957260" y="11773351"/>
            <a:ext cx="8084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Outcomes</a:t>
            </a:r>
            <a:endParaRPr lang="en-IN" sz="6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28D063B-405B-491C-A92D-216FA5EF0E2F}"/>
              </a:ext>
            </a:extLst>
          </p:cNvPr>
          <p:cNvSpPr txBox="1"/>
          <p:nvPr/>
        </p:nvSpPr>
        <p:spPr>
          <a:xfrm>
            <a:off x="16957619" y="12669098"/>
            <a:ext cx="973116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600" dirty="0"/>
              <a:t>Easy to use user interface.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600" dirty="0"/>
              <a:t>Easy analysis of criminal records since the data is consistent and accurate.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600" dirty="0"/>
              <a:t> The admin and police will be able to insert delete and update the records.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600" dirty="0"/>
              <a:t>Clerical Workload is reduced as police does not have to maintain loads of physical records ,it can be easily maintained by the database system.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C024D08-A58F-480E-A578-18C8CAD20620}"/>
              </a:ext>
            </a:extLst>
          </p:cNvPr>
          <p:cNvSpPr txBox="1"/>
          <p:nvPr/>
        </p:nvSpPr>
        <p:spPr>
          <a:xfrm>
            <a:off x="16976879" y="17799245"/>
            <a:ext cx="6562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ER </a:t>
            </a:r>
            <a:r>
              <a:rPr lang="en-IN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Diagram</a:t>
            </a:r>
            <a:endParaRPr lang="en-IN" sz="6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D87FE68-FC98-460C-BC7C-7649970F02D9}"/>
              </a:ext>
            </a:extLst>
          </p:cNvPr>
          <p:cNvSpPr txBox="1"/>
          <p:nvPr/>
        </p:nvSpPr>
        <p:spPr>
          <a:xfrm>
            <a:off x="30259791" y="13760757"/>
            <a:ext cx="5557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CHART</a:t>
            </a:r>
            <a:endParaRPr lang="en-IN" sz="28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D7716F4-63AC-4434-85A0-BD1AA2665A66}"/>
              </a:ext>
            </a:extLst>
          </p:cNvPr>
          <p:cNvSpPr txBox="1"/>
          <p:nvPr/>
        </p:nvSpPr>
        <p:spPr>
          <a:xfrm>
            <a:off x="30948548" y="23784026"/>
            <a:ext cx="44540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3A52286-CEBA-48A2-A95F-DCC6CDC0E711}"/>
              </a:ext>
            </a:extLst>
          </p:cNvPr>
          <p:cNvSpPr txBox="1"/>
          <p:nvPr/>
        </p:nvSpPr>
        <p:spPr>
          <a:xfrm>
            <a:off x="30969540" y="24819429"/>
            <a:ext cx="9231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chart describes the total number of each crime type committed by the criminals.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269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Sumegh</dc:creator>
  <cp:lastModifiedBy>Anu</cp:lastModifiedBy>
  <cp:revision>39</cp:revision>
  <dcterms:modified xsi:type="dcterms:W3CDTF">2020-12-15T14:12:15Z</dcterms:modified>
</cp:coreProperties>
</file>