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handoutMasterIdLst>
    <p:handoutMasterId r:id="rId13"/>
  </p:handoutMasterIdLst>
  <p:sldIdLst>
    <p:sldId id="256" r:id="rId2"/>
    <p:sldId id="267" r:id="rId3"/>
    <p:sldId id="268" r:id="rId4"/>
    <p:sldId id="258" r:id="rId5"/>
    <p:sldId id="259" r:id="rId6"/>
    <p:sldId id="261" r:id="rId7"/>
    <p:sldId id="260"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D5FF3-9E38-4ECD-B7D2-EBBAB7AFBC07}" type="datetimeFigureOut">
              <a:rPr lang="en-IN" smtClean="0"/>
              <a:t>10-11-2019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AgroWeeder</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FCE7F8-0245-48B4-A8ED-4F6F3CEC579E}" type="slidenum">
              <a:rPr lang="en-IN" smtClean="0"/>
              <a:t>‹#›</a:t>
            </a:fld>
            <a:endParaRPr lang="en-IN"/>
          </a:p>
        </p:txBody>
      </p:sp>
    </p:spTree>
    <p:extLst>
      <p:ext uri="{BB962C8B-B14F-4D97-AF65-F5344CB8AC3E}">
        <p14:creationId xmlns:p14="http://schemas.microsoft.com/office/powerpoint/2010/main" val="36659469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20E6E5-AB50-47DE-B602-8F5696EBB343}" type="datetimeFigureOut">
              <a:rPr lang="en-IN" smtClean="0"/>
              <a:t>10-11-2019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AgroWeeder</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91DE2C-6AF4-4434-A432-E7862700418B}" type="slidenum">
              <a:rPr lang="en-IN" smtClean="0"/>
              <a:t>‹#›</a:t>
            </a:fld>
            <a:endParaRPr lang="en-IN"/>
          </a:p>
        </p:txBody>
      </p:sp>
    </p:spTree>
    <p:extLst>
      <p:ext uri="{BB962C8B-B14F-4D97-AF65-F5344CB8AC3E}">
        <p14:creationId xmlns:p14="http://schemas.microsoft.com/office/powerpoint/2010/main" val="4753461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C91DE2C-6AF4-4434-A432-E7862700418B}" type="slidenum">
              <a:rPr lang="en-IN" smtClean="0"/>
              <a:t>1</a:t>
            </a:fld>
            <a:endParaRPr lang="en-IN"/>
          </a:p>
        </p:txBody>
      </p:sp>
      <p:sp>
        <p:nvSpPr>
          <p:cNvPr id="5" name="Footer Placeholder 4"/>
          <p:cNvSpPr>
            <a:spLocks noGrp="1"/>
          </p:cNvSpPr>
          <p:nvPr>
            <p:ph type="ftr" sz="quarter" idx="11"/>
          </p:nvPr>
        </p:nvSpPr>
        <p:spPr/>
        <p:txBody>
          <a:bodyPr/>
          <a:lstStyle/>
          <a:p>
            <a:r>
              <a:rPr lang="en-IN" smtClean="0"/>
              <a:t>AgroWeeder</a:t>
            </a:r>
            <a:endParaRPr lang="en-IN"/>
          </a:p>
        </p:txBody>
      </p:sp>
    </p:spTree>
    <p:extLst>
      <p:ext uri="{BB962C8B-B14F-4D97-AF65-F5344CB8AC3E}">
        <p14:creationId xmlns:p14="http://schemas.microsoft.com/office/powerpoint/2010/main" val="207643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C91DE2C-6AF4-4434-A432-E7862700418B}" type="slidenum">
              <a:rPr lang="en-IN" smtClean="0"/>
              <a:t>9</a:t>
            </a:fld>
            <a:endParaRPr lang="en-IN"/>
          </a:p>
        </p:txBody>
      </p:sp>
      <p:sp>
        <p:nvSpPr>
          <p:cNvPr id="5" name="Footer Placeholder 4"/>
          <p:cNvSpPr>
            <a:spLocks noGrp="1"/>
          </p:cNvSpPr>
          <p:nvPr>
            <p:ph type="ftr" sz="quarter" idx="11"/>
          </p:nvPr>
        </p:nvSpPr>
        <p:spPr/>
        <p:txBody>
          <a:bodyPr/>
          <a:lstStyle/>
          <a:p>
            <a:r>
              <a:rPr lang="en-IN" smtClean="0"/>
              <a:t>AgroWeeder</a:t>
            </a:r>
            <a:endParaRPr lang="en-IN"/>
          </a:p>
        </p:txBody>
      </p:sp>
    </p:spTree>
    <p:extLst>
      <p:ext uri="{BB962C8B-B14F-4D97-AF65-F5344CB8AC3E}">
        <p14:creationId xmlns:p14="http://schemas.microsoft.com/office/powerpoint/2010/main" val="383634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FD05B08-569F-4160-8583-B630B47DF6CD}" type="datetime1">
              <a:rPr lang="en-IN" smtClean="0"/>
              <a:t>10-11-2019</a:t>
            </a:fld>
            <a:endParaRPr lang="en-IN"/>
          </a:p>
        </p:txBody>
      </p:sp>
      <p:sp>
        <p:nvSpPr>
          <p:cNvPr id="20" name="Footer Placeholder 19"/>
          <p:cNvSpPr>
            <a:spLocks noGrp="1"/>
          </p:cNvSpPr>
          <p:nvPr>
            <p:ph type="ftr" sz="quarter" idx="11"/>
          </p:nvPr>
        </p:nvSpPr>
        <p:spPr/>
        <p:txBody>
          <a:bodyPr/>
          <a:lstStyle>
            <a:extLst/>
          </a:lstStyle>
          <a:p>
            <a:r>
              <a:rPr lang="en-IN" smtClean="0"/>
              <a:t>AgroWeeder</a:t>
            </a:r>
            <a:endParaRPr lang="en-IN"/>
          </a:p>
        </p:txBody>
      </p:sp>
      <p:sp>
        <p:nvSpPr>
          <p:cNvPr id="10" name="Slide Number Placeholder 9"/>
          <p:cNvSpPr>
            <a:spLocks noGrp="1"/>
          </p:cNvSpPr>
          <p:nvPr>
            <p:ph type="sldNum" sz="quarter" idx="12"/>
          </p:nvPr>
        </p:nvSpPr>
        <p:spPr/>
        <p:txBody>
          <a:bodyPr/>
          <a:lstStyle>
            <a:extLst/>
          </a:lstStyle>
          <a:p>
            <a:fld id="{8B88BC28-2649-4CA1-8A9A-7C9BD648A433}"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35EB74-DCDB-4895-A246-D35EB616CADC}" type="datetime1">
              <a:rPr lang="en-IN" smtClean="0"/>
              <a:t>10-11-2019</a:t>
            </a:fld>
            <a:endParaRPr lang="en-IN"/>
          </a:p>
        </p:txBody>
      </p:sp>
      <p:sp>
        <p:nvSpPr>
          <p:cNvPr id="5" name="Footer Placeholder 4"/>
          <p:cNvSpPr>
            <a:spLocks noGrp="1"/>
          </p:cNvSpPr>
          <p:nvPr>
            <p:ph type="ftr" sz="quarter" idx="11"/>
          </p:nvPr>
        </p:nvSpPr>
        <p:spPr/>
        <p:txBody>
          <a:bodyPr/>
          <a:lstStyle>
            <a:extLst/>
          </a:lstStyle>
          <a:p>
            <a:r>
              <a:rPr lang="en-IN" smtClean="0"/>
              <a:t>AgroWeeder</a:t>
            </a:r>
            <a:endParaRPr lang="en-IN"/>
          </a:p>
        </p:txBody>
      </p:sp>
      <p:sp>
        <p:nvSpPr>
          <p:cNvPr id="6" name="Slide Number Placeholder 5"/>
          <p:cNvSpPr>
            <a:spLocks noGrp="1"/>
          </p:cNvSpPr>
          <p:nvPr>
            <p:ph type="sldNum" sz="quarter" idx="12"/>
          </p:nvPr>
        </p:nvSpPr>
        <p:spPr/>
        <p:txBody>
          <a:bodyPr/>
          <a:lstStyle>
            <a:extLst/>
          </a:lstStyle>
          <a:p>
            <a:fld id="{8B88BC28-2649-4CA1-8A9A-7C9BD648A4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D5174E-E0DF-42E8-8EE5-FB22E47F6B8B}" type="datetime1">
              <a:rPr lang="en-IN" smtClean="0"/>
              <a:t>10-11-2019</a:t>
            </a:fld>
            <a:endParaRPr lang="en-IN"/>
          </a:p>
        </p:txBody>
      </p:sp>
      <p:sp>
        <p:nvSpPr>
          <p:cNvPr id="5" name="Footer Placeholder 4"/>
          <p:cNvSpPr>
            <a:spLocks noGrp="1"/>
          </p:cNvSpPr>
          <p:nvPr>
            <p:ph type="ftr" sz="quarter" idx="11"/>
          </p:nvPr>
        </p:nvSpPr>
        <p:spPr/>
        <p:txBody>
          <a:bodyPr/>
          <a:lstStyle>
            <a:extLst/>
          </a:lstStyle>
          <a:p>
            <a:r>
              <a:rPr lang="en-IN" smtClean="0"/>
              <a:t>AgroWeeder</a:t>
            </a:r>
            <a:endParaRPr lang="en-IN"/>
          </a:p>
        </p:txBody>
      </p:sp>
      <p:sp>
        <p:nvSpPr>
          <p:cNvPr id="6" name="Slide Number Placeholder 5"/>
          <p:cNvSpPr>
            <a:spLocks noGrp="1"/>
          </p:cNvSpPr>
          <p:nvPr>
            <p:ph type="sldNum" sz="quarter" idx="12"/>
          </p:nvPr>
        </p:nvSpPr>
        <p:spPr/>
        <p:txBody>
          <a:bodyPr/>
          <a:lstStyle>
            <a:extLst/>
          </a:lstStyle>
          <a:p>
            <a:fld id="{8B88BC28-2649-4CA1-8A9A-7C9BD648A43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5D4139-A4DF-45F6-B142-39A41AFDA50E}" type="datetime1">
              <a:rPr lang="en-IN" smtClean="0"/>
              <a:t>10-11-2019</a:t>
            </a:fld>
            <a:endParaRPr lang="en-IN"/>
          </a:p>
        </p:txBody>
      </p:sp>
      <p:sp>
        <p:nvSpPr>
          <p:cNvPr id="5" name="Footer Placeholder 4"/>
          <p:cNvSpPr>
            <a:spLocks noGrp="1"/>
          </p:cNvSpPr>
          <p:nvPr>
            <p:ph type="ftr" sz="quarter" idx="11"/>
          </p:nvPr>
        </p:nvSpPr>
        <p:spPr/>
        <p:txBody>
          <a:bodyPr/>
          <a:lstStyle>
            <a:extLst/>
          </a:lstStyle>
          <a:p>
            <a:r>
              <a:rPr lang="en-IN" smtClean="0"/>
              <a:t>AgroWeeder</a:t>
            </a:r>
            <a:endParaRPr lang="en-IN"/>
          </a:p>
        </p:txBody>
      </p:sp>
      <p:sp>
        <p:nvSpPr>
          <p:cNvPr id="6" name="Slide Number Placeholder 5"/>
          <p:cNvSpPr>
            <a:spLocks noGrp="1"/>
          </p:cNvSpPr>
          <p:nvPr>
            <p:ph type="sldNum" sz="quarter" idx="12"/>
          </p:nvPr>
        </p:nvSpPr>
        <p:spPr/>
        <p:txBody>
          <a:bodyPr/>
          <a:lstStyle>
            <a:extLst/>
          </a:lstStyle>
          <a:p>
            <a:fld id="{8B88BC28-2649-4CA1-8A9A-7C9BD648A43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6640FB-30E0-40AF-9303-D4DD4EAABD04}" type="datetime1">
              <a:rPr lang="en-IN" smtClean="0"/>
              <a:t>10-11-2019</a:t>
            </a:fld>
            <a:endParaRPr lang="en-IN"/>
          </a:p>
        </p:txBody>
      </p:sp>
      <p:sp>
        <p:nvSpPr>
          <p:cNvPr id="5" name="Footer Placeholder 4"/>
          <p:cNvSpPr>
            <a:spLocks noGrp="1"/>
          </p:cNvSpPr>
          <p:nvPr>
            <p:ph type="ftr" sz="quarter" idx="11"/>
          </p:nvPr>
        </p:nvSpPr>
        <p:spPr/>
        <p:txBody>
          <a:bodyPr/>
          <a:lstStyle>
            <a:extLst/>
          </a:lstStyle>
          <a:p>
            <a:r>
              <a:rPr lang="en-IN" smtClean="0"/>
              <a:t>AgroWeeder</a:t>
            </a:r>
            <a:endParaRPr lang="en-IN"/>
          </a:p>
        </p:txBody>
      </p:sp>
      <p:sp>
        <p:nvSpPr>
          <p:cNvPr id="6" name="Slide Number Placeholder 5"/>
          <p:cNvSpPr>
            <a:spLocks noGrp="1"/>
          </p:cNvSpPr>
          <p:nvPr>
            <p:ph type="sldNum" sz="quarter" idx="12"/>
          </p:nvPr>
        </p:nvSpPr>
        <p:spPr/>
        <p:txBody>
          <a:bodyPr/>
          <a:lstStyle>
            <a:extLst/>
          </a:lstStyle>
          <a:p>
            <a:fld id="{8B88BC28-2649-4CA1-8A9A-7C9BD648A433}"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D8F3F23-CC8F-4065-A9C3-242C5546522C}" type="datetime1">
              <a:rPr lang="en-IN" smtClean="0"/>
              <a:t>10-11-2019</a:t>
            </a:fld>
            <a:endParaRPr lang="en-IN"/>
          </a:p>
        </p:txBody>
      </p:sp>
      <p:sp>
        <p:nvSpPr>
          <p:cNvPr id="6" name="Footer Placeholder 5"/>
          <p:cNvSpPr>
            <a:spLocks noGrp="1"/>
          </p:cNvSpPr>
          <p:nvPr>
            <p:ph type="ftr" sz="quarter" idx="11"/>
          </p:nvPr>
        </p:nvSpPr>
        <p:spPr/>
        <p:txBody>
          <a:bodyPr/>
          <a:lstStyle>
            <a:extLst/>
          </a:lstStyle>
          <a:p>
            <a:r>
              <a:rPr lang="en-IN" smtClean="0"/>
              <a:t>AgroWeeder</a:t>
            </a:r>
            <a:endParaRPr lang="en-IN"/>
          </a:p>
        </p:txBody>
      </p:sp>
      <p:sp>
        <p:nvSpPr>
          <p:cNvPr id="7" name="Slide Number Placeholder 6"/>
          <p:cNvSpPr>
            <a:spLocks noGrp="1"/>
          </p:cNvSpPr>
          <p:nvPr>
            <p:ph type="sldNum" sz="quarter" idx="12"/>
          </p:nvPr>
        </p:nvSpPr>
        <p:spPr/>
        <p:txBody>
          <a:bodyPr/>
          <a:lstStyle>
            <a:extLst/>
          </a:lstStyle>
          <a:p>
            <a:fld id="{8B88BC28-2649-4CA1-8A9A-7C9BD648A4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9BD960-8785-411D-8E46-C3D6443FDFDB}" type="datetime1">
              <a:rPr lang="en-IN" smtClean="0"/>
              <a:t>10-11-2019</a:t>
            </a:fld>
            <a:endParaRPr lang="en-IN"/>
          </a:p>
        </p:txBody>
      </p:sp>
      <p:sp>
        <p:nvSpPr>
          <p:cNvPr id="8" name="Footer Placeholder 7"/>
          <p:cNvSpPr>
            <a:spLocks noGrp="1"/>
          </p:cNvSpPr>
          <p:nvPr>
            <p:ph type="ftr" sz="quarter" idx="11"/>
          </p:nvPr>
        </p:nvSpPr>
        <p:spPr/>
        <p:txBody>
          <a:bodyPr/>
          <a:lstStyle>
            <a:extLst/>
          </a:lstStyle>
          <a:p>
            <a:r>
              <a:rPr lang="en-IN" smtClean="0"/>
              <a:t>AgroWeeder</a:t>
            </a:r>
            <a:endParaRPr lang="en-IN"/>
          </a:p>
        </p:txBody>
      </p:sp>
      <p:sp>
        <p:nvSpPr>
          <p:cNvPr id="9" name="Slide Number Placeholder 8"/>
          <p:cNvSpPr>
            <a:spLocks noGrp="1"/>
          </p:cNvSpPr>
          <p:nvPr>
            <p:ph type="sldNum" sz="quarter" idx="12"/>
          </p:nvPr>
        </p:nvSpPr>
        <p:spPr/>
        <p:txBody>
          <a:bodyPr/>
          <a:lstStyle>
            <a:extLst/>
          </a:lstStyle>
          <a:p>
            <a:fld id="{8B88BC28-2649-4CA1-8A9A-7C9BD648A4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89B5998-00F7-43F0-A910-6F494A1940F3}" type="datetime1">
              <a:rPr lang="en-IN" smtClean="0"/>
              <a:t>10-11-2019</a:t>
            </a:fld>
            <a:endParaRPr lang="en-IN"/>
          </a:p>
        </p:txBody>
      </p:sp>
      <p:sp>
        <p:nvSpPr>
          <p:cNvPr id="4" name="Footer Placeholder 3"/>
          <p:cNvSpPr>
            <a:spLocks noGrp="1"/>
          </p:cNvSpPr>
          <p:nvPr>
            <p:ph type="ftr" sz="quarter" idx="11"/>
          </p:nvPr>
        </p:nvSpPr>
        <p:spPr/>
        <p:txBody>
          <a:bodyPr/>
          <a:lstStyle>
            <a:extLst/>
          </a:lstStyle>
          <a:p>
            <a:r>
              <a:rPr lang="en-IN" smtClean="0"/>
              <a:t>AgroWeeder</a:t>
            </a:r>
            <a:endParaRPr lang="en-IN"/>
          </a:p>
        </p:txBody>
      </p:sp>
      <p:sp>
        <p:nvSpPr>
          <p:cNvPr id="5" name="Slide Number Placeholder 4"/>
          <p:cNvSpPr>
            <a:spLocks noGrp="1"/>
          </p:cNvSpPr>
          <p:nvPr>
            <p:ph type="sldNum" sz="quarter" idx="12"/>
          </p:nvPr>
        </p:nvSpPr>
        <p:spPr/>
        <p:txBody>
          <a:bodyPr/>
          <a:lstStyle>
            <a:extLst/>
          </a:lstStyle>
          <a:p>
            <a:fld id="{8B88BC28-2649-4CA1-8A9A-7C9BD648A4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3666BFE-7984-4437-A89B-BE00B6170AF0}" type="datetime1">
              <a:rPr lang="en-IN" smtClean="0"/>
              <a:t>10-11-2019</a:t>
            </a:fld>
            <a:endParaRPr lang="en-IN"/>
          </a:p>
        </p:txBody>
      </p:sp>
      <p:sp>
        <p:nvSpPr>
          <p:cNvPr id="3" name="Footer Placeholder 2"/>
          <p:cNvSpPr>
            <a:spLocks noGrp="1"/>
          </p:cNvSpPr>
          <p:nvPr>
            <p:ph type="ftr" sz="quarter" idx="11"/>
          </p:nvPr>
        </p:nvSpPr>
        <p:spPr/>
        <p:txBody>
          <a:bodyPr/>
          <a:lstStyle>
            <a:extLst/>
          </a:lstStyle>
          <a:p>
            <a:r>
              <a:rPr lang="en-IN" smtClean="0"/>
              <a:t>AgroWeeder</a:t>
            </a:r>
            <a:endParaRPr lang="en-IN"/>
          </a:p>
        </p:txBody>
      </p:sp>
      <p:sp>
        <p:nvSpPr>
          <p:cNvPr id="4" name="Slide Number Placeholder 3"/>
          <p:cNvSpPr>
            <a:spLocks noGrp="1"/>
          </p:cNvSpPr>
          <p:nvPr>
            <p:ph type="sldNum" sz="quarter" idx="12"/>
          </p:nvPr>
        </p:nvSpPr>
        <p:spPr/>
        <p:txBody>
          <a:bodyPr/>
          <a:lstStyle>
            <a:extLst/>
          </a:lstStyle>
          <a:p>
            <a:fld id="{8B88BC28-2649-4CA1-8A9A-7C9BD648A433}"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9B54EC-FC79-4220-BD74-9983584DF6EC}" type="datetime1">
              <a:rPr lang="en-IN" smtClean="0"/>
              <a:t>10-11-2019</a:t>
            </a:fld>
            <a:endParaRPr lang="en-IN"/>
          </a:p>
        </p:txBody>
      </p:sp>
      <p:sp>
        <p:nvSpPr>
          <p:cNvPr id="6" name="Footer Placeholder 5"/>
          <p:cNvSpPr>
            <a:spLocks noGrp="1"/>
          </p:cNvSpPr>
          <p:nvPr>
            <p:ph type="ftr" sz="quarter" idx="11"/>
          </p:nvPr>
        </p:nvSpPr>
        <p:spPr/>
        <p:txBody>
          <a:bodyPr/>
          <a:lstStyle>
            <a:extLst/>
          </a:lstStyle>
          <a:p>
            <a:r>
              <a:rPr lang="en-IN" smtClean="0"/>
              <a:t>AgroWeeder</a:t>
            </a:r>
            <a:endParaRPr lang="en-IN"/>
          </a:p>
        </p:txBody>
      </p:sp>
      <p:sp>
        <p:nvSpPr>
          <p:cNvPr id="7" name="Slide Number Placeholder 6"/>
          <p:cNvSpPr>
            <a:spLocks noGrp="1"/>
          </p:cNvSpPr>
          <p:nvPr>
            <p:ph type="sldNum" sz="quarter" idx="12"/>
          </p:nvPr>
        </p:nvSpPr>
        <p:spPr/>
        <p:txBody>
          <a:bodyPr/>
          <a:lstStyle>
            <a:extLst/>
          </a:lstStyle>
          <a:p>
            <a:fld id="{8B88BC28-2649-4CA1-8A9A-7C9BD648A4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2AEE825-5EA6-4A83-98A1-97514DF1DEA4}" type="datetime1">
              <a:rPr lang="en-IN" smtClean="0"/>
              <a:t>10-11-2019</a:t>
            </a:fld>
            <a:endParaRPr lang="en-IN"/>
          </a:p>
        </p:txBody>
      </p:sp>
      <p:sp>
        <p:nvSpPr>
          <p:cNvPr id="6" name="Footer Placeholder 5"/>
          <p:cNvSpPr>
            <a:spLocks noGrp="1"/>
          </p:cNvSpPr>
          <p:nvPr>
            <p:ph type="ftr" sz="quarter" idx="11"/>
          </p:nvPr>
        </p:nvSpPr>
        <p:spPr/>
        <p:txBody>
          <a:bodyPr/>
          <a:lstStyle>
            <a:extLst/>
          </a:lstStyle>
          <a:p>
            <a:r>
              <a:rPr lang="en-IN" smtClean="0"/>
              <a:t>AgroWeeder</a:t>
            </a:r>
            <a:endParaRPr lang="en-IN"/>
          </a:p>
        </p:txBody>
      </p:sp>
      <p:sp>
        <p:nvSpPr>
          <p:cNvPr id="7" name="Slide Number Placeholder 6"/>
          <p:cNvSpPr>
            <a:spLocks noGrp="1"/>
          </p:cNvSpPr>
          <p:nvPr>
            <p:ph type="sldNum" sz="quarter" idx="12"/>
          </p:nvPr>
        </p:nvSpPr>
        <p:spPr/>
        <p:txBody>
          <a:bodyPr/>
          <a:lstStyle>
            <a:extLst/>
          </a:lstStyle>
          <a:p>
            <a:fld id="{8B88BC28-2649-4CA1-8A9A-7C9BD648A433}"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FD5B64A-A32E-4B8F-B106-DC1A1B5072DB}" type="datetime1">
              <a:rPr lang="en-IN" smtClean="0"/>
              <a:t>10-11-2019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IN" smtClean="0"/>
              <a:t>AgroWeeder</a:t>
            </a:r>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B88BC28-2649-4CA1-8A9A-7C9BD648A433}"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119136"/>
            <a:ext cx="4419600" cy="1021832"/>
          </a:xfrm>
        </p:spPr>
        <p:txBody>
          <a:bodyPr>
            <a:normAutofit/>
          </a:bodyPr>
          <a:lstStyle/>
          <a:p>
            <a:r>
              <a:rPr lang="en-IN" sz="4400" dirty="0" smtClean="0">
                <a:latin typeface="Times New Roman" pitchFamily="18" charset="0"/>
                <a:cs typeface="Times New Roman" pitchFamily="18" charset="0"/>
              </a:rPr>
              <a:t>AGROWEEDER</a:t>
            </a:r>
            <a:endParaRPr lang="en-IN"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115616" y="3666502"/>
            <a:ext cx="7848620" cy="3362898"/>
          </a:xfrm>
        </p:spPr>
        <p:txBody>
          <a:bodyPr>
            <a:normAutofit/>
          </a:bodyPr>
          <a:lstStyle/>
          <a:p>
            <a:r>
              <a:rPr lang="en-IN" dirty="0" smtClean="0">
                <a:latin typeface="Times New Roman" pitchFamily="18" charset="0"/>
                <a:cs typeface="Times New Roman" pitchFamily="18" charset="0"/>
              </a:rPr>
              <a:t>TEAM  PRAYAAS (VISH20195426)</a:t>
            </a:r>
            <a:endParaRPr lang="en-IN" dirty="0" smtClean="0">
              <a:latin typeface="Times New Roman" pitchFamily="18" charset="0"/>
              <a:cs typeface="Times New Roman" pitchFamily="18" charset="0"/>
            </a:endParaRPr>
          </a:p>
          <a:p>
            <a:pPr marL="342900" indent="-342900">
              <a:buFont typeface="Arial" pitchFamily="34" charset="0"/>
              <a:buChar char="•"/>
            </a:pPr>
            <a:r>
              <a:rPr lang="en-IN" sz="2000" dirty="0" err="1" smtClean="0">
                <a:latin typeface="Times New Roman" pitchFamily="18" charset="0"/>
                <a:cs typeface="Times New Roman" pitchFamily="18" charset="0"/>
              </a:rPr>
              <a:t>Yash</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Sudhir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Shirke</a:t>
            </a:r>
            <a:endParaRPr lang="en-IN" sz="2000" dirty="0" smtClean="0">
              <a:latin typeface="Times New Roman" pitchFamily="18" charset="0"/>
              <a:cs typeface="Times New Roman" pitchFamily="18" charset="0"/>
            </a:endParaRPr>
          </a:p>
          <a:p>
            <a:pPr marL="342900" indent="-342900">
              <a:buFont typeface="Arial" pitchFamily="34" charset="0"/>
              <a:buChar char="•"/>
            </a:pPr>
            <a:r>
              <a:rPr lang="en-IN" sz="2000" dirty="0" err="1" smtClean="0">
                <a:latin typeface="Times New Roman" pitchFamily="18" charset="0"/>
                <a:cs typeface="Times New Roman" pitchFamily="18" charset="0"/>
              </a:rPr>
              <a:t>Udayraj</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Sambhaji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Gawade</a:t>
            </a:r>
            <a:endParaRPr lang="en-IN" sz="2000" dirty="0" smtClean="0">
              <a:latin typeface="Times New Roman" pitchFamily="18" charset="0"/>
              <a:cs typeface="Times New Roman" pitchFamily="18" charset="0"/>
            </a:endParaRPr>
          </a:p>
          <a:p>
            <a:pPr lvl="1"/>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			G</a:t>
            </a:r>
            <a:r>
              <a:rPr lang="en-IN" dirty="0" smtClean="0">
                <a:latin typeface="Times New Roman" pitchFamily="18" charset="0"/>
                <a:cs typeface="Times New Roman" pitchFamily="18" charset="0"/>
              </a:rPr>
              <a:t>UIDED  </a:t>
            </a:r>
            <a:r>
              <a:rPr lang="en-IN" dirty="0" smtClean="0">
                <a:latin typeface="Times New Roman" pitchFamily="18" charset="0"/>
                <a:cs typeface="Times New Roman" pitchFamily="18" charset="0"/>
              </a:rPr>
              <a:t>BY</a:t>
            </a:r>
          </a:p>
          <a:p>
            <a:pPr marL="4000500" lvl="8" indent="-342900">
              <a:buClr>
                <a:schemeClr val="accent1"/>
              </a:buClr>
              <a:buFont typeface="Arial" pitchFamily="34" charset="0"/>
              <a:buChar char="•"/>
            </a:pPr>
            <a:r>
              <a:rPr lang="en-IN" dirty="0" err="1">
                <a:solidFill>
                  <a:schemeClr val="tx2">
                    <a:shade val="30000"/>
                    <a:satMod val="150000"/>
                  </a:schemeClr>
                </a:solidFill>
                <a:latin typeface="Times New Roman" pitchFamily="18" charset="0"/>
                <a:cs typeface="Times New Roman" pitchFamily="18" charset="0"/>
              </a:rPr>
              <a:t>Mrs.</a:t>
            </a:r>
            <a:r>
              <a:rPr lang="en-IN" dirty="0">
                <a:solidFill>
                  <a:schemeClr val="tx2">
                    <a:shade val="30000"/>
                    <a:satMod val="150000"/>
                  </a:schemeClr>
                </a:solidFill>
                <a:latin typeface="Times New Roman" pitchFamily="18" charset="0"/>
                <a:cs typeface="Times New Roman" pitchFamily="18" charset="0"/>
              </a:rPr>
              <a:t> </a:t>
            </a:r>
            <a:r>
              <a:rPr lang="en-IN" dirty="0" err="1">
                <a:solidFill>
                  <a:schemeClr val="tx2">
                    <a:shade val="30000"/>
                    <a:satMod val="150000"/>
                  </a:schemeClr>
                </a:solidFill>
                <a:latin typeface="Times New Roman" pitchFamily="18" charset="0"/>
                <a:cs typeface="Times New Roman" pitchFamily="18" charset="0"/>
              </a:rPr>
              <a:t>Deepali</a:t>
            </a:r>
            <a:r>
              <a:rPr lang="en-IN" dirty="0">
                <a:solidFill>
                  <a:schemeClr val="tx2">
                    <a:shade val="30000"/>
                    <a:satMod val="150000"/>
                  </a:schemeClr>
                </a:solidFill>
                <a:latin typeface="Times New Roman" pitchFamily="18" charset="0"/>
                <a:cs typeface="Times New Roman" pitchFamily="18" charset="0"/>
              </a:rPr>
              <a:t> </a:t>
            </a:r>
            <a:r>
              <a:rPr lang="en-IN" dirty="0" err="1">
                <a:solidFill>
                  <a:schemeClr val="tx2">
                    <a:shade val="30000"/>
                    <a:satMod val="150000"/>
                  </a:schemeClr>
                </a:solidFill>
                <a:latin typeface="Times New Roman" pitchFamily="18" charset="0"/>
                <a:cs typeface="Times New Roman" pitchFamily="18" charset="0"/>
              </a:rPr>
              <a:t>Jadhav</a:t>
            </a:r>
            <a:endParaRPr lang="en-IN" dirty="0">
              <a:solidFill>
                <a:schemeClr val="tx2">
                  <a:shade val="30000"/>
                  <a:satMod val="150000"/>
                </a:schemeClr>
              </a:solidFill>
              <a:latin typeface="Times New Roman" pitchFamily="18" charset="0"/>
              <a:cs typeface="Times New Roman" pitchFamily="18" charset="0"/>
            </a:endParaRPr>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408" y1="68932" x2="35680" y2="65716"/>
                        <a14:foregroundMark x1="36044" y1="66444" x2="68568" y2="67172"/>
                      </a14:backgroundRemoval>
                    </a14:imgEffect>
                  </a14:imgLayer>
                </a14:imgProps>
              </a:ext>
              <a:ext uri="{28A0092B-C50C-407E-A947-70E740481C1C}">
                <a14:useLocalDpi xmlns:a14="http://schemas.microsoft.com/office/drawing/2010/main" val="0"/>
              </a:ext>
            </a:extLst>
          </a:blip>
          <a:stretch>
            <a:fillRect/>
          </a:stretch>
        </p:blipFill>
        <p:spPr>
          <a:xfrm>
            <a:off x="6011079" y="1750797"/>
            <a:ext cx="3162807" cy="3162807"/>
          </a:xfrm>
          <a:prstGeom prst="rect">
            <a:avLst/>
          </a:prstGeom>
        </p:spPr>
      </p:pic>
      <p:sp>
        <p:nvSpPr>
          <p:cNvPr id="5" name="TextBox 4"/>
          <p:cNvSpPr txBox="1"/>
          <p:nvPr/>
        </p:nvSpPr>
        <p:spPr>
          <a:xfrm>
            <a:off x="1547664" y="539388"/>
            <a:ext cx="6984776" cy="1077218"/>
          </a:xfrm>
          <a:prstGeom prst="rect">
            <a:avLst/>
          </a:prstGeom>
          <a:noFill/>
        </p:spPr>
        <p:txBody>
          <a:bodyPr wrap="square" rtlCol="0">
            <a:spAutoFit/>
          </a:bodyPr>
          <a:lstStyle/>
          <a:p>
            <a:pPr algn="ctr">
              <a:spcBef>
                <a:spcPct val="0"/>
              </a:spcBef>
            </a:pPr>
            <a:r>
              <a:rPr lang="en-IN" sz="32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AICTE</a:t>
            </a:r>
          </a:p>
          <a:p>
            <a:pPr algn="ctr">
              <a:spcBef>
                <a:spcPct val="0"/>
              </a:spcBef>
            </a:pPr>
            <a:r>
              <a:rPr lang="en-IN" sz="3200" dirty="0" err="1">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Chhatra</a:t>
            </a:r>
            <a:r>
              <a:rPr lang="en-IN" sz="32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IN" sz="3200" dirty="0" err="1"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Vishwakarma</a:t>
            </a:r>
            <a:r>
              <a:rPr lang="en-IN" sz="32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Awards </a:t>
            </a:r>
            <a:r>
              <a:rPr lang="en-IN" sz="32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2019</a:t>
            </a:r>
            <a:endParaRPr lang="en-IN" sz="32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
        <p:nvSpPr>
          <p:cNvPr id="9" name="Slide Number Placeholder 8"/>
          <p:cNvSpPr>
            <a:spLocks noGrp="1"/>
          </p:cNvSpPr>
          <p:nvPr>
            <p:ph type="sldNum" sz="quarter" idx="12"/>
          </p:nvPr>
        </p:nvSpPr>
        <p:spPr/>
        <p:txBody>
          <a:bodyPr/>
          <a:lstStyle/>
          <a:p>
            <a:fld id="{8B88BC28-2649-4CA1-8A9A-7C9BD648A433}" type="slidenum">
              <a:rPr lang="en-IN" smtClean="0"/>
              <a:t>1</a:t>
            </a:fld>
            <a:endParaRPr lang="en-IN"/>
          </a:p>
        </p:txBody>
      </p:sp>
    </p:spTree>
    <p:extLst>
      <p:ext uri="{BB962C8B-B14F-4D97-AF65-F5344CB8AC3E}">
        <p14:creationId xmlns:p14="http://schemas.microsoft.com/office/powerpoint/2010/main" val="335739075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784" y="2708920"/>
            <a:ext cx="8305800" cy="1143000"/>
          </a:xfrm>
        </p:spPr>
        <p:txBody>
          <a:bodyPr>
            <a:normAutofit/>
          </a:bodyPr>
          <a:lstStyle/>
          <a:p>
            <a:r>
              <a:rPr lang="en-IN" sz="6600" dirty="0" smtClean="0"/>
              <a:t>Thank You </a:t>
            </a:r>
            <a:endParaRPr lang="en-IN" sz="6600" dirty="0"/>
          </a:p>
        </p:txBody>
      </p:sp>
      <p:sp>
        <p:nvSpPr>
          <p:cNvPr id="8" name="Slide Number Placeholder 7"/>
          <p:cNvSpPr>
            <a:spLocks noGrp="1"/>
          </p:cNvSpPr>
          <p:nvPr>
            <p:ph type="sldNum" sz="quarter" idx="12"/>
          </p:nvPr>
        </p:nvSpPr>
        <p:spPr/>
        <p:txBody>
          <a:bodyPr/>
          <a:lstStyle/>
          <a:p>
            <a:fld id="{8B88BC28-2649-4CA1-8A9A-7C9BD648A433}" type="slidenum">
              <a:rPr lang="en-IN" smtClean="0"/>
              <a:t>10</a:t>
            </a:fld>
            <a:endParaRPr lang="en-IN"/>
          </a:p>
        </p:txBody>
      </p:sp>
    </p:spTree>
    <p:extLst>
      <p:ext uri="{BB962C8B-B14F-4D97-AF65-F5344CB8AC3E}">
        <p14:creationId xmlns:p14="http://schemas.microsoft.com/office/powerpoint/2010/main" val="178201601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With the growing needs of convenience, technology now tries to seek automation in every aspect possible. </a:t>
            </a:r>
          </a:p>
          <a:p>
            <a:pPr algn="just"/>
            <a:r>
              <a:rPr lang="en-US" sz="2000" dirty="0">
                <a:latin typeface="Times New Roman" pitchFamily="18" charset="0"/>
                <a:cs typeface="Times New Roman" pitchFamily="18" charset="0"/>
              </a:rPr>
              <a:t>We present a self-driving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which would eradicate human intervention in the field of driving. </a:t>
            </a: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would drive itself from one place to the other on its own it would possess integrated features like lane-detection, automatic weed remover ,tilling of land ,etc. This features would help the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drive itself to the mentioned destination on the track properly, avid collisions, provide live streaming of the view in front of it with the help of camera mounted over the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B88BC28-2649-4CA1-8A9A-7C9BD648A433}" type="slidenum">
              <a:rPr lang="en-IN" smtClean="0"/>
              <a:t>2</a:t>
            </a:fld>
            <a:endParaRPr lang="en-IN"/>
          </a:p>
        </p:txBody>
      </p:sp>
    </p:spTree>
    <p:extLst>
      <p:ext uri="{BB962C8B-B14F-4D97-AF65-F5344CB8AC3E}">
        <p14:creationId xmlns:p14="http://schemas.microsoft.com/office/powerpoint/2010/main" val="313065322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Identification and Justification of Problem:</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20000"/>
              </a:lnSpc>
            </a:pPr>
            <a:r>
              <a:rPr lang="en-US" sz="2600" dirty="0">
                <a:latin typeface="Times New Roman" pitchFamily="18" charset="0"/>
                <a:cs typeface="Times New Roman" pitchFamily="18" charset="0"/>
              </a:rPr>
              <a:t>Replacing human </a:t>
            </a:r>
            <a:r>
              <a:rPr lang="en-US" sz="2600" dirty="0" err="1">
                <a:latin typeface="Times New Roman" pitchFamily="18" charset="0"/>
                <a:cs typeface="Times New Roman" pitchFamily="18" charset="0"/>
              </a:rPr>
              <a:t>labour</a:t>
            </a:r>
            <a:r>
              <a:rPr lang="en-US" sz="2600" dirty="0">
                <a:latin typeface="Times New Roman" pitchFamily="18" charset="0"/>
                <a:cs typeface="Times New Roman" pitchFamily="18" charset="0"/>
              </a:rPr>
              <a:t> with automation is growing trend across the entire world. According to survey, the world population is increasing tremendously. With increase in population there is need of increase in food production. </a:t>
            </a:r>
          </a:p>
          <a:p>
            <a:pPr algn="just">
              <a:lnSpc>
                <a:spcPct val="120000"/>
              </a:lnSpc>
            </a:pPr>
            <a:r>
              <a:rPr lang="en-US" sz="2600" dirty="0">
                <a:latin typeface="Times New Roman" pitchFamily="18" charset="0"/>
                <a:cs typeface="Times New Roman" pitchFamily="18" charset="0"/>
              </a:rPr>
              <a:t>Agriculture sector becomes inefficient due to traditional methods of farming. To improve the quality and quantity of agriculture products and to minimize the human efforts, we need to make use of intelligent and automatic machinery for agricultural activities. </a:t>
            </a:r>
          </a:p>
          <a:p>
            <a:pPr algn="just">
              <a:lnSpc>
                <a:spcPct val="120000"/>
              </a:lnSpc>
            </a:pPr>
            <a:r>
              <a:rPr lang="en-US" sz="2600" dirty="0">
                <a:latin typeface="Times New Roman" pitchFamily="18" charset="0"/>
                <a:cs typeface="Times New Roman" pitchFamily="18" charset="0"/>
              </a:rPr>
              <a:t>So as modern citizens of country, we have deigned </a:t>
            </a:r>
            <a:r>
              <a:rPr lang="en-US" sz="2600" dirty="0" err="1">
                <a:latin typeface="Times New Roman" pitchFamily="18" charset="0"/>
                <a:cs typeface="Times New Roman" pitchFamily="18" charset="0"/>
              </a:rPr>
              <a:t>AgroWeeder</a:t>
            </a:r>
            <a:r>
              <a:rPr lang="en-US" sz="2600" dirty="0">
                <a:latin typeface="Times New Roman" pitchFamily="18" charset="0"/>
                <a:cs typeface="Times New Roman" pitchFamily="18" charset="0"/>
              </a:rPr>
              <a:t>: Self power </a:t>
            </a:r>
            <a:r>
              <a:rPr lang="en-US" sz="2600" dirty="0" err="1">
                <a:latin typeface="Times New Roman" pitchFamily="18" charset="0"/>
                <a:cs typeface="Times New Roman" pitchFamily="18" charset="0"/>
              </a:rPr>
              <a:t>weeder</a:t>
            </a:r>
            <a:r>
              <a:rPr lang="en-US" sz="2600" dirty="0">
                <a:latin typeface="Times New Roman" pitchFamily="18" charset="0"/>
                <a:cs typeface="Times New Roman" pitchFamily="18" charset="0"/>
              </a:rPr>
              <a:t> based on Raspberry Pi for farmers. </a:t>
            </a:r>
            <a:endParaRPr lang="en-IN" sz="2600" dirty="0">
              <a:latin typeface="Times New Roman" pitchFamily="18" charset="0"/>
              <a:cs typeface="Times New Roman" pitchFamily="18" charset="0"/>
            </a:endParaRPr>
          </a:p>
          <a:p>
            <a:endParaRPr lang="en-IN" dirty="0"/>
          </a:p>
        </p:txBody>
      </p:sp>
      <p:sp>
        <p:nvSpPr>
          <p:cNvPr id="7" name="Slide Number Placeholder 6"/>
          <p:cNvSpPr>
            <a:spLocks noGrp="1"/>
          </p:cNvSpPr>
          <p:nvPr>
            <p:ph type="sldNum" sz="quarter" idx="12"/>
          </p:nvPr>
        </p:nvSpPr>
        <p:spPr/>
        <p:txBody>
          <a:bodyPr/>
          <a:lstStyle/>
          <a:p>
            <a:fld id="{8B88BC28-2649-4CA1-8A9A-7C9BD648A433}" type="slidenum">
              <a:rPr lang="en-IN" smtClean="0"/>
              <a:t>3</a:t>
            </a:fld>
            <a:endParaRPr lang="en-IN"/>
          </a:p>
        </p:txBody>
      </p:sp>
    </p:spTree>
    <p:extLst>
      <p:ext uri="{BB962C8B-B14F-4D97-AF65-F5344CB8AC3E}">
        <p14:creationId xmlns:p14="http://schemas.microsoft.com/office/powerpoint/2010/main" val="152276061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388000"/>
            <a:ext cx="8229600" cy="736744"/>
          </a:xfrm>
        </p:spPr>
        <p:txBody>
          <a:bodyPr>
            <a:normAutofit/>
          </a:bodyPr>
          <a:lstStyle/>
          <a:p>
            <a:r>
              <a:rPr lang="en-IN" sz="4000" dirty="0" smtClean="0">
                <a:latin typeface="Times New Roman" pitchFamily="18" charset="0"/>
                <a:cs typeface="Times New Roman" pitchFamily="18" charset="0"/>
              </a:rPr>
              <a:t>Requirements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1331640" y="1412776"/>
            <a:ext cx="8229600" cy="2376264"/>
          </a:xfrm>
        </p:spPr>
        <p:txBody>
          <a:bodyPr numCol="2">
            <a:noAutofit/>
          </a:bodyPr>
          <a:lstStyle/>
          <a:p>
            <a:pPr algn="just"/>
            <a:r>
              <a:rPr lang="en-IN" sz="2400" b="1" dirty="0" smtClean="0">
                <a:latin typeface="Times New Roman" pitchFamily="18" charset="0"/>
                <a:cs typeface="Times New Roman" pitchFamily="18" charset="0"/>
              </a:rPr>
              <a:t>Hardware Requirements :-</a:t>
            </a:r>
          </a:p>
          <a:p>
            <a:pPr marL="0" indent="0" algn="just">
              <a:buNone/>
            </a:pPr>
            <a:endParaRPr lang="en-IN" sz="1800" b="1" dirty="0" smtClean="0">
              <a:latin typeface="Times New Roman" pitchFamily="18" charset="0"/>
              <a:cs typeface="Times New Roman" pitchFamily="18" charset="0"/>
            </a:endParaRPr>
          </a:p>
          <a:p>
            <a:pPr lvl="1" algn="just"/>
            <a:r>
              <a:rPr lang="en-IN" sz="1800" dirty="0" smtClean="0">
                <a:latin typeface="Times New Roman" pitchFamily="18" charset="0"/>
                <a:cs typeface="Times New Roman" pitchFamily="18" charset="0"/>
              </a:rPr>
              <a:t>Raspberry pi 3b+</a:t>
            </a:r>
          </a:p>
          <a:p>
            <a:pPr lvl="1" algn="just"/>
            <a:r>
              <a:rPr lang="en-IN" sz="1800" dirty="0" smtClean="0">
                <a:latin typeface="Times New Roman" pitchFamily="18" charset="0"/>
                <a:cs typeface="Times New Roman" pitchFamily="18" charset="0"/>
              </a:rPr>
              <a:t>Pi camera</a:t>
            </a:r>
          </a:p>
          <a:p>
            <a:pPr lvl="1" algn="just"/>
            <a:r>
              <a:rPr lang="en-IN" sz="1800" dirty="0" err="1" smtClean="0">
                <a:latin typeface="Times New Roman" pitchFamily="18" charset="0"/>
                <a:cs typeface="Times New Roman" pitchFamily="18" charset="0"/>
              </a:rPr>
              <a:t>Ardiuno</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uno</a:t>
            </a:r>
            <a:r>
              <a:rPr lang="en-IN" sz="1800" dirty="0" smtClean="0">
                <a:latin typeface="Times New Roman" pitchFamily="18" charset="0"/>
                <a:cs typeface="Times New Roman" pitchFamily="18" charset="0"/>
              </a:rPr>
              <a:t> R3</a:t>
            </a:r>
          </a:p>
          <a:p>
            <a:pPr lvl="1" algn="just"/>
            <a:r>
              <a:rPr lang="en-IN" sz="1800" dirty="0" smtClean="0">
                <a:latin typeface="Times New Roman" pitchFamily="18" charset="0"/>
                <a:cs typeface="Times New Roman" pitchFamily="18" charset="0"/>
              </a:rPr>
              <a:t>Ultrasonic sensor</a:t>
            </a:r>
          </a:p>
          <a:p>
            <a:pPr marL="365760" lvl="1" indent="0" algn="just">
              <a:buNone/>
            </a:pPr>
            <a:endParaRPr lang="en-IN" sz="1800" dirty="0">
              <a:latin typeface="Times New Roman" pitchFamily="18" charset="0"/>
              <a:cs typeface="Times New Roman" pitchFamily="18" charset="0"/>
            </a:endParaRPr>
          </a:p>
          <a:p>
            <a:pPr marL="365760" lvl="1" indent="0" algn="just">
              <a:buNone/>
            </a:pPr>
            <a:endParaRPr lang="en-IN" sz="1800" dirty="0">
              <a:latin typeface="Times New Roman" pitchFamily="18" charset="0"/>
              <a:cs typeface="Times New Roman" pitchFamily="18" charset="0"/>
            </a:endParaRPr>
          </a:p>
          <a:p>
            <a:pPr lvl="1" algn="just"/>
            <a:endParaRPr lang="en-IN" sz="1800" dirty="0">
              <a:latin typeface="Times New Roman" pitchFamily="18" charset="0"/>
              <a:cs typeface="Times New Roman" pitchFamily="18" charset="0"/>
            </a:endParaRPr>
          </a:p>
          <a:p>
            <a:pPr lvl="1" algn="just"/>
            <a:endParaRPr lang="en-IN" sz="1800" dirty="0">
              <a:latin typeface="Times New Roman" pitchFamily="18" charset="0"/>
              <a:cs typeface="Times New Roman" pitchFamily="18" charset="0"/>
            </a:endParaRPr>
          </a:p>
          <a:p>
            <a:pPr lvl="1" algn="just"/>
            <a:r>
              <a:rPr lang="en-IN" sz="1800" dirty="0" smtClean="0">
                <a:latin typeface="Times New Roman" pitchFamily="18" charset="0"/>
                <a:cs typeface="Times New Roman" pitchFamily="18" charset="0"/>
              </a:rPr>
              <a:t>2 x motor driver</a:t>
            </a:r>
          </a:p>
          <a:p>
            <a:pPr lvl="1" algn="just"/>
            <a:r>
              <a:rPr lang="en-IN" sz="1800" dirty="0" smtClean="0">
                <a:latin typeface="Times New Roman" pitchFamily="18" charset="0"/>
                <a:cs typeface="Times New Roman" pitchFamily="18" charset="0"/>
              </a:rPr>
              <a:t>12v Battery </a:t>
            </a:r>
          </a:p>
          <a:p>
            <a:pPr lvl="1" algn="just"/>
            <a:r>
              <a:rPr lang="en-IN" sz="1800" dirty="0" smtClean="0">
                <a:latin typeface="Times New Roman" pitchFamily="18" charset="0"/>
                <a:cs typeface="Times New Roman" pitchFamily="18" charset="0"/>
              </a:rPr>
              <a:t>Wheels </a:t>
            </a:r>
          </a:p>
          <a:p>
            <a:pPr lvl="1" algn="just"/>
            <a:r>
              <a:rPr lang="en-IN" sz="1800" dirty="0" smtClean="0">
                <a:latin typeface="Times New Roman" pitchFamily="18" charset="0"/>
                <a:cs typeface="Times New Roman" pitchFamily="18" charset="0"/>
              </a:rPr>
              <a:t>Motors </a:t>
            </a:r>
          </a:p>
          <a:p>
            <a:pPr lvl="1"/>
            <a:endParaRPr lang="en-IN" sz="1600" dirty="0" smtClean="0">
              <a:latin typeface="Times New Roman" pitchFamily="18" charset="0"/>
              <a:cs typeface="Times New Roman" pitchFamily="18" charset="0"/>
            </a:endParaRPr>
          </a:p>
          <a:p>
            <a:pPr lvl="1"/>
            <a:endParaRPr lang="en-IN" sz="1600" dirty="0" smtClean="0">
              <a:latin typeface="Times New Roman" pitchFamily="18" charset="0"/>
              <a:cs typeface="Times New Roman" pitchFamily="18" charset="0"/>
            </a:endParaRPr>
          </a:p>
          <a:p>
            <a:pPr lvl="1"/>
            <a:endParaRPr lang="en-IN" sz="1600" dirty="0">
              <a:latin typeface="Times New Roman" pitchFamily="18" charset="0"/>
              <a:cs typeface="Times New Roman" pitchFamily="18" charset="0"/>
            </a:endParaRPr>
          </a:p>
        </p:txBody>
      </p:sp>
      <p:sp>
        <p:nvSpPr>
          <p:cNvPr id="4" name="Rectangle 3"/>
          <p:cNvSpPr/>
          <p:nvPr/>
        </p:nvSpPr>
        <p:spPr>
          <a:xfrm>
            <a:off x="1403648" y="3789040"/>
            <a:ext cx="8136904" cy="2231380"/>
          </a:xfrm>
          <a:prstGeom prst="rect">
            <a:avLst/>
          </a:prstGeom>
        </p:spPr>
        <p:txBody>
          <a:bodyPr wrap="square" numCol="2">
            <a:spAutoFit/>
          </a:bodyPr>
          <a:lstStyle/>
          <a:p>
            <a:pPr marL="285750" indent="-285750" algn="just">
              <a:buFont typeface="Arial" pitchFamily="34" charset="0"/>
              <a:buChar char="•"/>
            </a:pPr>
            <a:r>
              <a:rPr lang="en-IN" sz="2400" b="1" dirty="0" smtClean="0"/>
              <a:t>Software Requirements :</a:t>
            </a:r>
            <a:r>
              <a:rPr lang="en-IN" sz="2400" dirty="0" smtClean="0"/>
              <a:t>-</a:t>
            </a:r>
          </a:p>
          <a:p>
            <a:pPr algn="just"/>
            <a:endParaRPr lang="en-IN" sz="1600" dirty="0" smtClean="0"/>
          </a:p>
          <a:p>
            <a:pPr marL="640080" lvl="1" indent="-237744" algn="just">
              <a:spcBef>
                <a:spcPts val="550"/>
              </a:spcBef>
              <a:buClr>
                <a:schemeClr val="accent1"/>
              </a:buClr>
              <a:buFont typeface="Verdana"/>
              <a:buChar char="◦"/>
            </a:pPr>
            <a:r>
              <a:rPr lang="en-IN" dirty="0">
                <a:latin typeface="Times New Roman" pitchFamily="18" charset="0"/>
                <a:cs typeface="Times New Roman" pitchFamily="18" charset="0"/>
              </a:rPr>
              <a:t>Python 3</a:t>
            </a:r>
          </a:p>
          <a:p>
            <a:pPr marL="640080" lvl="1" indent="-237744" algn="just">
              <a:spcBef>
                <a:spcPts val="550"/>
              </a:spcBef>
              <a:buClr>
                <a:schemeClr val="accent1"/>
              </a:buClr>
              <a:buFont typeface="Verdana"/>
              <a:buChar char="◦"/>
            </a:pPr>
            <a:r>
              <a:rPr lang="en-IN" dirty="0">
                <a:latin typeface="Times New Roman" pitchFamily="18" charset="0"/>
                <a:cs typeface="Times New Roman" pitchFamily="18" charset="0"/>
              </a:rPr>
              <a:t>Open CV</a:t>
            </a:r>
          </a:p>
          <a:p>
            <a:pPr marL="640080" lvl="1" indent="-237744" algn="just">
              <a:spcBef>
                <a:spcPts val="550"/>
              </a:spcBef>
              <a:buClr>
                <a:schemeClr val="accent1"/>
              </a:buClr>
              <a:buFont typeface="Verdana"/>
              <a:buChar char="◦"/>
            </a:pPr>
            <a:endParaRPr lang="en-IN"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endParaRPr lang="en-IN"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endParaRPr lang="en-IN"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endParaRPr lang="en-IN"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r>
              <a:rPr lang="en-IN" dirty="0" err="1">
                <a:latin typeface="Times New Roman" pitchFamily="18" charset="0"/>
                <a:cs typeface="Times New Roman" pitchFamily="18" charset="0"/>
              </a:rPr>
              <a:t>Ardiuno</a:t>
            </a:r>
            <a:r>
              <a:rPr lang="en-IN" dirty="0">
                <a:latin typeface="Times New Roman" pitchFamily="18" charset="0"/>
                <a:cs typeface="Times New Roman" pitchFamily="18" charset="0"/>
              </a:rPr>
              <a:t> IDE</a:t>
            </a:r>
          </a:p>
          <a:p>
            <a:pPr marL="640080" lvl="1" indent="-237744" algn="just">
              <a:spcBef>
                <a:spcPts val="550"/>
              </a:spcBef>
              <a:buClr>
                <a:schemeClr val="accent1"/>
              </a:buClr>
              <a:buFont typeface="Verdana"/>
              <a:buChar char="◦"/>
            </a:pPr>
            <a:r>
              <a:rPr lang="en-IN" dirty="0">
                <a:latin typeface="Times New Roman" pitchFamily="18" charset="0"/>
                <a:cs typeface="Times New Roman" pitchFamily="18" charset="0"/>
              </a:rPr>
              <a:t>Operating System: - </a:t>
            </a:r>
            <a:r>
              <a:rPr lang="en-IN" dirty="0" err="1">
                <a:latin typeface="Times New Roman" pitchFamily="18" charset="0"/>
                <a:cs typeface="Times New Roman" pitchFamily="18" charset="0"/>
              </a:rPr>
              <a:t>Raspbian</a:t>
            </a:r>
            <a:r>
              <a:rPr lang="en-IN" dirty="0">
                <a:latin typeface="Times New Roman" pitchFamily="18" charset="0"/>
                <a:cs typeface="Times New Roman" pitchFamily="18" charset="0"/>
              </a:rPr>
              <a:t> </a:t>
            </a:r>
          </a:p>
          <a:p>
            <a:pPr lvl="1" algn="just"/>
            <a:endParaRPr lang="en-IN" sz="1600" dirty="0" smtClean="0"/>
          </a:p>
          <a:p>
            <a:pPr lvl="1" algn="just"/>
            <a:endParaRPr lang="en-IN" dirty="0">
              <a:latin typeface="Times New Roman" pitchFamily="18" charset="0"/>
              <a:cs typeface="Times New Roman" pitchFamily="18" charset="0"/>
            </a:endParaRPr>
          </a:p>
          <a:p>
            <a:pPr lvl="1" algn="just"/>
            <a:endParaRPr lang="en-IN" dirty="0" smtClean="0"/>
          </a:p>
        </p:txBody>
      </p:sp>
      <p:sp>
        <p:nvSpPr>
          <p:cNvPr id="8" name="Slide Number Placeholder 7"/>
          <p:cNvSpPr>
            <a:spLocks noGrp="1"/>
          </p:cNvSpPr>
          <p:nvPr>
            <p:ph type="sldNum" sz="quarter" idx="12"/>
          </p:nvPr>
        </p:nvSpPr>
        <p:spPr/>
        <p:txBody>
          <a:bodyPr/>
          <a:lstStyle/>
          <a:p>
            <a:fld id="{8B88BC28-2649-4CA1-8A9A-7C9BD648A433}" type="slidenum">
              <a:rPr lang="en-IN" smtClean="0"/>
              <a:t>4</a:t>
            </a:fld>
            <a:endParaRPr lang="en-IN"/>
          </a:p>
        </p:txBody>
      </p:sp>
    </p:spTree>
    <p:extLst>
      <p:ext uri="{BB962C8B-B14F-4D97-AF65-F5344CB8AC3E}">
        <p14:creationId xmlns:p14="http://schemas.microsoft.com/office/powerpoint/2010/main" val="361984495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a:t>
            </a:r>
            <a:endParaRPr lang="en-IN" dirty="0"/>
          </a:p>
        </p:txBody>
      </p:sp>
      <p:sp>
        <p:nvSpPr>
          <p:cNvPr id="3" name="Content Placeholder 2"/>
          <p:cNvSpPr>
            <a:spLocks noGrp="1"/>
          </p:cNvSpPr>
          <p:nvPr>
            <p:ph idx="1"/>
          </p:nvPr>
        </p:nvSpPr>
        <p:spPr/>
        <p:txBody>
          <a:bodyPr>
            <a:noAutofit/>
          </a:bodyPr>
          <a:lstStyle/>
          <a:p>
            <a:pPr lvl="0"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is a farm based machine which is used for tilling the land and the removing weeds from the land.</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works on a simple small board processor raspberry pi 3b+. When the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gets start the pi camera captures the live streaming of the field and sends the information to the raspberry pi.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Then raspberry pi process the video, and sends the command to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using GPIO pins.</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Then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process the command and send the command to both the motor drivers.</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 first motor is use for running of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And the second one is used for controlling the weeding tools which is fixed behind the </a:t>
            </a:r>
            <a:r>
              <a:rPr lang="en-US" sz="2000" dirty="0" err="1">
                <a:latin typeface="Times New Roman" pitchFamily="18" charset="0"/>
                <a:cs typeface="Times New Roman" pitchFamily="18" charset="0"/>
              </a:rPr>
              <a:t>Agroweeder</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B88BC28-2649-4CA1-8A9A-7C9BD648A433}" type="slidenum">
              <a:rPr lang="en-IN" smtClean="0"/>
              <a:t>5</a:t>
            </a:fld>
            <a:endParaRPr lang="en-IN"/>
          </a:p>
        </p:txBody>
      </p:sp>
    </p:spTree>
    <p:extLst>
      <p:ext uri="{BB962C8B-B14F-4D97-AF65-F5344CB8AC3E}">
        <p14:creationId xmlns:p14="http://schemas.microsoft.com/office/powerpoint/2010/main" val="333054047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52120" y="2631526"/>
            <a:ext cx="3311258" cy="3672408"/>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404664"/>
            <a:ext cx="3744416" cy="3744416"/>
          </a:xfrm>
          <a:prstGeom prst="rect">
            <a:avLst/>
          </a:prstGeom>
        </p:spPr>
      </p:pic>
      <p:sp>
        <p:nvSpPr>
          <p:cNvPr id="12" name="Slide Number Placeholder 11"/>
          <p:cNvSpPr>
            <a:spLocks noGrp="1"/>
          </p:cNvSpPr>
          <p:nvPr>
            <p:ph type="sldNum" sz="quarter" idx="12"/>
          </p:nvPr>
        </p:nvSpPr>
        <p:spPr/>
        <p:txBody>
          <a:bodyPr/>
          <a:lstStyle/>
          <a:p>
            <a:fld id="{8B88BC28-2649-4CA1-8A9A-7C9BD648A433}" type="slidenum">
              <a:rPr lang="en-IN" smtClean="0"/>
              <a:t>6</a:t>
            </a:fld>
            <a:endParaRPr lang="en-IN"/>
          </a:p>
        </p:txBody>
      </p:sp>
    </p:spTree>
    <p:extLst>
      <p:ext uri="{BB962C8B-B14F-4D97-AF65-F5344CB8AC3E}">
        <p14:creationId xmlns:p14="http://schemas.microsoft.com/office/powerpoint/2010/main" val="287650059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404664"/>
            <a:ext cx="3384376" cy="3384376"/>
          </a:xfrm>
        </p:spPr>
      </p:pic>
      <p:sp>
        <p:nvSpPr>
          <p:cNvPr id="10" name="Slide Number Placeholder 9"/>
          <p:cNvSpPr>
            <a:spLocks noGrp="1"/>
          </p:cNvSpPr>
          <p:nvPr>
            <p:ph type="sldNum" sz="quarter" idx="12"/>
          </p:nvPr>
        </p:nvSpPr>
        <p:spPr/>
        <p:txBody>
          <a:bodyPr/>
          <a:lstStyle/>
          <a:p>
            <a:fld id="{8B88BC28-2649-4CA1-8A9A-7C9BD648A433}" type="slidenum">
              <a:rPr lang="en-IN" smtClean="0"/>
              <a:t>7</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82007">
            <a:off x="5442185" y="2657335"/>
            <a:ext cx="3014654" cy="2909305"/>
          </a:xfrm>
          <a:prstGeom prst="rect">
            <a:avLst/>
          </a:prstGeom>
        </p:spPr>
      </p:pic>
    </p:spTree>
    <p:extLst>
      <p:ext uri="{BB962C8B-B14F-4D97-AF65-F5344CB8AC3E}">
        <p14:creationId xmlns:p14="http://schemas.microsoft.com/office/powerpoint/2010/main" val="388591525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Target Beneficiary group: </a:t>
            </a: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This system is beneficial for all the farmers for weeding purpose. Instead of working with machine by physically presenting, we can operate the machine by seating at one place. </a:t>
            </a:r>
            <a:r>
              <a:rPr lang="en-US" sz="2000" dirty="0">
                <a:latin typeface="Times New Roman" pitchFamily="18" charset="0"/>
                <a:cs typeface="Times New Roman" pitchFamily="18" charset="0"/>
              </a:rPr>
              <a:t>Mobility problems can be solved using this system. </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system can work day and night.</a:t>
            </a:r>
          </a:p>
          <a:p>
            <a:pPr algn="just"/>
            <a:r>
              <a:rPr lang="en-US" sz="2000" dirty="0" smtClean="0">
                <a:latin typeface="Times New Roman" pitchFamily="18" charset="0"/>
                <a:cs typeface="Times New Roman" pitchFamily="18" charset="0"/>
              </a:rPr>
              <a:t>This system will help famers in reducing the work load, cost of </a:t>
            </a:r>
            <a:r>
              <a:rPr lang="en-US" sz="2000" dirty="0" err="1" smtClean="0">
                <a:latin typeface="Times New Roman" pitchFamily="18" charset="0"/>
                <a:cs typeface="Times New Roman" pitchFamily="18" charset="0"/>
              </a:rPr>
              <a:t>labour</a:t>
            </a:r>
            <a:r>
              <a:rPr lang="en-US" sz="2000" dirty="0" smtClean="0">
                <a:latin typeface="Times New Roman" pitchFamily="18" charset="0"/>
                <a:cs typeface="Times New Roman" pitchFamily="18" charset="0"/>
              </a:rPr>
              <a:t>, and time.</a:t>
            </a:r>
          </a:p>
          <a:p>
            <a:pPr algn="just"/>
            <a:r>
              <a:rPr lang="en-US" sz="2000" dirty="0" smtClean="0">
                <a:latin typeface="Times New Roman" pitchFamily="18" charset="0"/>
                <a:cs typeface="Times New Roman" pitchFamily="18" charset="0"/>
              </a:rPr>
              <a:t>It will help the farmers to enhance the quantity of crop production.</a:t>
            </a:r>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B88BC28-2649-4CA1-8A9A-7C9BD648A433}" type="slidenum">
              <a:rPr lang="en-IN" smtClean="0"/>
              <a:t>8</a:t>
            </a:fld>
            <a:endParaRPr lang="en-IN"/>
          </a:p>
        </p:txBody>
      </p:sp>
    </p:spTree>
    <p:extLst>
      <p:ext uri="{BB962C8B-B14F-4D97-AF65-F5344CB8AC3E}">
        <p14:creationId xmlns:p14="http://schemas.microsoft.com/office/powerpoint/2010/main" val="352270140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Financial</a:t>
            </a:r>
            <a:r>
              <a:rPr lang="en-IN" sz="4000" dirty="0">
                <a:latin typeface="Times New Roman" pitchFamily="18" charset="0"/>
                <a:cs typeface="Times New Roman" pitchFamily="18" charset="0"/>
              </a:rPr>
              <a:t> </a:t>
            </a:r>
            <a:r>
              <a:rPr lang="en-IN" sz="4000" dirty="0">
                <a:latin typeface="Times New Roman" pitchFamily="18" charset="0"/>
                <a:cs typeface="Times New Roman" pitchFamily="18" charset="0"/>
              </a:rPr>
              <a:t>implementation</a:t>
            </a:r>
            <a:r>
              <a:rPr lang="en-IN" sz="4000" dirty="0">
                <a:latin typeface="Times New Roman" pitchFamily="18" charset="0"/>
                <a:cs typeface="Times New Roman" pitchFamily="18" charset="0"/>
              </a:rPr>
              <a:t> of village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000" dirty="0" smtClean="0">
                <a:latin typeface="Times New Roman" pitchFamily="18" charset="0"/>
                <a:cs typeface="Times New Roman" pitchFamily="18" charset="0"/>
              </a:rPr>
              <a:t>Using the </a:t>
            </a:r>
            <a:r>
              <a:rPr lang="en-IN" sz="2000" dirty="0" err="1">
                <a:latin typeface="Times New Roman" pitchFamily="18" charset="0"/>
                <a:cs typeface="Times New Roman" pitchFamily="18" charset="0"/>
              </a:rPr>
              <a:t>AgroWeeder</a:t>
            </a:r>
            <a:r>
              <a:rPr lang="en-IN" sz="2000" dirty="0">
                <a:latin typeface="Times New Roman" pitchFamily="18" charset="0"/>
                <a:cs typeface="Times New Roman" pitchFamily="18" charset="0"/>
              </a:rPr>
              <a:t> it will make the village smart and automated.</a:t>
            </a:r>
          </a:p>
          <a:p>
            <a:pPr algn="just"/>
            <a:r>
              <a:rPr lang="en-IN" sz="2000" dirty="0" smtClean="0">
                <a:latin typeface="Times New Roman" pitchFamily="18" charset="0"/>
                <a:cs typeface="Times New Roman" pitchFamily="18" charset="0"/>
              </a:rPr>
              <a:t>This would make the  first smart village which would reduce the  fuel consummation ,time consummation, and many more things. </a:t>
            </a:r>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B88BC28-2649-4CA1-8A9A-7C9BD648A433}" type="slidenum">
              <a:rPr lang="en-IN" smtClean="0"/>
              <a:t>9</a:t>
            </a:fld>
            <a:endParaRPr lang="en-IN"/>
          </a:p>
        </p:txBody>
      </p:sp>
    </p:spTree>
    <p:extLst>
      <p:ext uri="{BB962C8B-B14F-4D97-AF65-F5344CB8AC3E}">
        <p14:creationId xmlns:p14="http://schemas.microsoft.com/office/powerpoint/2010/main" val="274237130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230</TotalTime>
  <Words>527</Words>
  <Application>Microsoft Office PowerPoint</Application>
  <PresentationFormat>On-screen Show (4:3)</PresentationFormat>
  <Paragraphs>74</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AGROWEEDER</vt:lpstr>
      <vt:lpstr>Introduction</vt:lpstr>
      <vt:lpstr>Identification and Justification of Problem:</vt:lpstr>
      <vt:lpstr>Requirements</vt:lpstr>
      <vt:lpstr>Working </vt:lpstr>
      <vt:lpstr>PowerPoint Presentation</vt:lpstr>
      <vt:lpstr>PowerPoint Presentation</vt:lpstr>
      <vt:lpstr>Target Beneficiary group: </vt:lpstr>
      <vt:lpstr>Financial implementation of village</vt:lpstr>
      <vt:lpstr>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AGROWEEDER</dc:title>
  <dc:creator>HACKER</dc:creator>
  <cp:lastModifiedBy>HACKER</cp:lastModifiedBy>
  <cp:revision>25</cp:revision>
  <dcterms:created xsi:type="dcterms:W3CDTF">2019-11-09T17:22:22Z</dcterms:created>
  <dcterms:modified xsi:type="dcterms:W3CDTF">2019-11-10T10:06:23Z</dcterms:modified>
</cp:coreProperties>
</file>