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56" r:id="rId2"/>
    <p:sldId id="269" r:id="rId3"/>
    <p:sldId id="267" r:id="rId4"/>
    <p:sldId id="268" r:id="rId5"/>
    <p:sldId id="258" r:id="rId6"/>
    <p:sldId id="259"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387"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D5FF3-9E38-4ECD-B7D2-EBBAB7AFBC07}" type="datetimeFigureOut">
              <a:rPr lang="en-IN" smtClean="0"/>
              <a:t>17-03-2022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AgroWeeder</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FCE7F8-0245-48B4-A8ED-4F6F3CEC579E}" type="slidenum">
              <a:rPr lang="en-IN" smtClean="0"/>
              <a:t>‹#›</a:t>
            </a:fld>
            <a:endParaRPr lang="en-IN"/>
          </a:p>
        </p:txBody>
      </p:sp>
    </p:spTree>
    <p:extLst>
      <p:ext uri="{BB962C8B-B14F-4D97-AF65-F5344CB8AC3E}">
        <p14:creationId xmlns:p14="http://schemas.microsoft.com/office/powerpoint/2010/main" val="36659469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0E6E5-AB50-47DE-B602-8F5696EBB343}" type="datetimeFigureOut">
              <a:rPr lang="en-IN" smtClean="0"/>
              <a:t>17-03-2022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AgroWeeder</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91DE2C-6AF4-4434-A432-E7862700418B}" type="slidenum">
              <a:rPr lang="en-IN" smtClean="0"/>
              <a:t>‹#›</a:t>
            </a:fld>
            <a:endParaRPr lang="en-IN"/>
          </a:p>
        </p:txBody>
      </p:sp>
    </p:spTree>
    <p:extLst>
      <p:ext uri="{BB962C8B-B14F-4D97-AF65-F5344CB8AC3E}">
        <p14:creationId xmlns:p14="http://schemas.microsoft.com/office/powerpoint/2010/main" val="4753461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C91DE2C-6AF4-4434-A432-E7862700418B}" type="slidenum">
              <a:rPr lang="en-IN" smtClean="0"/>
              <a:t>1</a:t>
            </a:fld>
            <a:endParaRPr lang="en-IN"/>
          </a:p>
        </p:txBody>
      </p:sp>
      <p:sp>
        <p:nvSpPr>
          <p:cNvPr id="5" name="Footer Placeholder 4"/>
          <p:cNvSpPr>
            <a:spLocks noGrp="1"/>
          </p:cNvSpPr>
          <p:nvPr>
            <p:ph type="ftr" sz="quarter" idx="11"/>
          </p:nvPr>
        </p:nvSpPr>
        <p:spPr/>
        <p:txBody>
          <a:bodyPr/>
          <a:lstStyle/>
          <a:p>
            <a:r>
              <a:rPr lang="en-IN" dirty="0"/>
              <a:t>AgroWeeder</a:t>
            </a:r>
          </a:p>
        </p:txBody>
      </p:sp>
    </p:spTree>
    <p:extLst>
      <p:ext uri="{BB962C8B-B14F-4D97-AF65-F5344CB8AC3E}">
        <p14:creationId xmlns:p14="http://schemas.microsoft.com/office/powerpoint/2010/main" val="207643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91DE2C-6AF4-4434-A432-E7862700418B}" type="slidenum">
              <a:rPr lang="en-IN" smtClean="0"/>
              <a:t>9</a:t>
            </a:fld>
            <a:endParaRPr lang="en-IN"/>
          </a:p>
        </p:txBody>
      </p:sp>
      <p:sp>
        <p:nvSpPr>
          <p:cNvPr id="5" name="Footer Placeholder 4"/>
          <p:cNvSpPr>
            <a:spLocks noGrp="1"/>
          </p:cNvSpPr>
          <p:nvPr>
            <p:ph type="ftr" sz="quarter" idx="11"/>
          </p:nvPr>
        </p:nvSpPr>
        <p:spPr/>
        <p:txBody>
          <a:bodyPr/>
          <a:lstStyle/>
          <a:p>
            <a:r>
              <a:rPr lang="en-IN" dirty="0"/>
              <a:t>AgroWeeder</a:t>
            </a:r>
          </a:p>
        </p:txBody>
      </p:sp>
    </p:spTree>
    <p:extLst>
      <p:ext uri="{BB962C8B-B14F-4D97-AF65-F5344CB8AC3E}">
        <p14:creationId xmlns:p14="http://schemas.microsoft.com/office/powerpoint/2010/main" val="383634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FD05B08-569F-4160-8583-B630B47DF6CD}" type="datetime1">
              <a:rPr lang="en-IN" smtClean="0"/>
              <a:t>17-03-2022</a:t>
            </a:fld>
            <a:endParaRPr lang="en-IN"/>
          </a:p>
        </p:txBody>
      </p:sp>
      <p:sp>
        <p:nvSpPr>
          <p:cNvPr id="20" name="Footer Placeholder 19"/>
          <p:cNvSpPr>
            <a:spLocks noGrp="1"/>
          </p:cNvSpPr>
          <p:nvPr>
            <p:ph type="ftr" sz="quarter" idx="11"/>
          </p:nvPr>
        </p:nvSpPr>
        <p:spPr/>
        <p:txBody>
          <a:bodyPr/>
          <a:lstStyle/>
          <a:p>
            <a:r>
              <a:rPr lang="en-IN" dirty="0"/>
              <a:t>AgroWeeder</a:t>
            </a:r>
          </a:p>
        </p:txBody>
      </p:sp>
      <p:sp>
        <p:nvSpPr>
          <p:cNvPr id="10" name="Slide Number Placeholder 9"/>
          <p:cNvSpPr>
            <a:spLocks noGrp="1"/>
          </p:cNvSpPr>
          <p:nvPr>
            <p:ph type="sldNum" sz="quarter" idx="12"/>
          </p:nvPr>
        </p:nvSpPr>
        <p:spPr/>
        <p:txBody>
          <a:bodyPr/>
          <a:lstStyle/>
          <a:p>
            <a:fld id="{8B88BC28-2649-4CA1-8A9A-7C9BD648A433}"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35EB74-DCDB-4895-A246-D35EB616CADC}" type="datetime1">
              <a:rPr lang="en-IN" smtClean="0"/>
              <a:t>17-03-2022</a:t>
            </a:fld>
            <a:endParaRPr lang="en-IN"/>
          </a:p>
        </p:txBody>
      </p:sp>
      <p:sp>
        <p:nvSpPr>
          <p:cNvPr id="5" name="Footer Placeholder 4"/>
          <p:cNvSpPr>
            <a:spLocks noGrp="1"/>
          </p:cNvSpPr>
          <p:nvPr>
            <p:ph type="ftr" sz="quarter" idx="11"/>
          </p:nvPr>
        </p:nvSpPr>
        <p:spPr/>
        <p:txBody>
          <a:bodyPr/>
          <a:lstStyle/>
          <a:p>
            <a:r>
              <a:rPr lang="en-IN" dirty="0"/>
              <a:t>AgroWeeder</a:t>
            </a:r>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D5174E-E0DF-42E8-8EE5-FB22E47F6B8B}" type="datetime1">
              <a:rPr lang="en-IN" smtClean="0"/>
              <a:t>17-03-2022</a:t>
            </a:fld>
            <a:endParaRPr lang="en-IN"/>
          </a:p>
        </p:txBody>
      </p:sp>
      <p:sp>
        <p:nvSpPr>
          <p:cNvPr id="5" name="Footer Placeholder 4"/>
          <p:cNvSpPr>
            <a:spLocks noGrp="1"/>
          </p:cNvSpPr>
          <p:nvPr>
            <p:ph type="ftr" sz="quarter" idx="11"/>
          </p:nvPr>
        </p:nvSpPr>
        <p:spPr/>
        <p:txBody>
          <a:bodyPr/>
          <a:lstStyle/>
          <a:p>
            <a:r>
              <a:rPr lang="en-IN" dirty="0"/>
              <a:t>AgroWeeder</a:t>
            </a:r>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5D4139-A4DF-45F6-B142-39A41AFDA50E}" type="datetime1">
              <a:rPr lang="en-IN" smtClean="0"/>
              <a:t>17-03-2022</a:t>
            </a:fld>
            <a:endParaRPr lang="en-IN"/>
          </a:p>
        </p:txBody>
      </p:sp>
      <p:sp>
        <p:nvSpPr>
          <p:cNvPr id="5" name="Footer Placeholder 4"/>
          <p:cNvSpPr>
            <a:spLocks noGrp="1"/>
          </p:cNvSpPr>
          <p:nvPr>
            <p:ph type="ftr" sz="quarter" idx="11"/>
          </p:nvPr>
        </p:nvSpPr>
        <p:spPr/>
        <p:txBody>
          <a:bodyPr/>
          <a:lstStyle/>
          <a:p>
            <a:r>
              <a:rPr lang="en-IN" dirty="0"/>
              <a:t>AgroWeeder</a:t>
            </a:r>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6640FB-30E0-40AF-9303-D4DD4EAABD04}" type="datetime1">
              <a:rPr lang="en-IN" smtClean="0"/>
              <a:t>17-03-2022</a:t>
            </a:fld>
            <a:endParaRPr lang="en-IN"/>
          </a:p>
        </p:txBody>
      </p:sp>
      <p:sp>
        <p:nvSpPr>
          <p:cNvPr id="5" name="Footer Placeholder 4"/>
          <p:cNvSpPr>
            <a:spLocks noGrp="1"/>
          </p:cNvSpPr>
          <p:nvPr>
            <p:ph type="ftr" sz="quarter" idx="11"/>
          </p:nvPr>
        </p:nvSpPr>
        <p:spPr/>
        <p:txBody>
          <a:bodyPr/>
          <a:lstStyle/>
          <a:p>
            <a:r>
              <a:rPr lang="en-IN" dirty="0"/>
              <a:t>AgroWeeder</a:t>
            </a:r>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F3F23-CC8F-4065-A9C3-242C5546522C}" type="datetime1">
              <a:rPr lang="en-IN" smtClean="0"/>
              <a:t>17-03-2022</a:t>
            </a:fld>
            <a:endParaRPr lang="en-IN"/>
          </a:p>
        </p:txBody>
      </p:sp>
      <p:sp>
        <p:nvSpPr>
          <p:cNvPr id="6" name="Footer Placeholder 5"/>
          <p:cNvSpPr>
            <a:spLocks noGrp="1"/>
          </p:cNvSpPr>
          <p:nvPr>
            <p:ph type="ftr" sz="quarter" idx="11"/>
          </p:nvPr>
        </p:nvSpPr>
        <p:spPr/>
        <p:txBody>
          <a:bodyPr/>
          <a:lstStyle/>
          <a:p>
            <a:r>
              <a:rPr lang="en-IN" dirty="0"/>
              <a:t>AgroWeeder</a:t>
            </a:r>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9BD960-8785-411D-8E46-C3D6443FDFDB}" type="datetime1">
              <a:rPr lang="en-IN" smtClean="0"/>
              <a:t>17-03-2022</a:t>
            </a:fld>
            <a:endParaRPr lang="en-IN"/>
          </a:p>
        </p:txBody>
      </p:sp>
      <p:sp>
        <p:nvSpPr>
          <p:cNvPr id="8" name="Footer Placeholder 7"/>
          <p:cNvSpPr>
            <a:spLocks noGrp="1"/>
          </p:cNvSpPr>
          <p:nvPr>
            <p:ph type="ftr" sz="quarter" idx="11"/>
          </p:nvPr>
        </p:nvSpPr>
        <p:spPr/>
        <p:txBody>
          <a:bodyPr/>
          <a:lstStyle/>
          <a:p>
            <a:r>
              <a:rPr lang="en-IN" dirty="0"/>
              <a:t>AgroWeeder</a:t>
            </a:r>
          </a:p>
        </p:txBody>
      </p:sp>
      <p:sp>
        <p:nvSpPr>
          <p:cNvPr id="9" name="Slide Number Placeholder 8"/>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89B5998-00F7-43F0-A910-6F494A1940F3}" type="datetime1">
              <a:rPr lang="en-IN" smtClean="0"/>
              <a:t>17-03-2022</a:t>
            </a:fld>
            <a:endParaRPr lang="en-IN"/>
          </a:p>
        </p:txBody>
      </p:sp>
      <p:sp>
        <p:nvSpPr>
          <p:cNvPr id="4" name="Footer Placeholder 3"/>
          <p:cNvSpPr>
            <a:spLocks noGrp="1"/>
          </p:cNvSpPr>
          <p:nvPr>
            <p:ph type="ftr" sz="quarter" idx="11"/>
          </p:nvPr>
        </p:nvSpPr>
        <p:spPr/>
        <p:txBody>
          <a:bodyPr/>
          <a:lstStyle/>
          <a:p>
            <a:r>
              <a:rPr lang="en-IN" dirty="0"/>
              <a:t>AgroWeeder</a:t>
            </a:r>
          </a:p>
        </p:txBody>
      </p:sp>
      <p:sp>
        <p:nvSpPr>
          <p:cNvPr id="5" name="Slide Number Placeholder 4"/>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3666BFE-7984-4437-A89B-BE00B6170AF0}" type="datetime1">
              <a:rPr lang="en-IN" smtClean="0"/>
              <a:t>17-03-2022</a:t>
            </a:fld>
            <a:endParaRPr lang="en-IN"/>
          </a:p>
        </p:txBody>
      </p:sp>
      <p:sp>
        <p:nvSpPr>
          <p:cNvPr id="3" name="Footer Placeholder 2"/>
          <p:cNvSpPr>
            <a:spLocks noGrp="1"/>
          </p:cNvSpPr>
          <p:nvPr>
            <p:ph type="ftr" sz="quarter" idx="11"/>
          </p:nvPr>
        </p:nvSpPr>
        <p:spPr/>
        <p:txBody>
          <a:bodyPr/>
          <a:lstStyle/>
          <a:p>
            <a:r>
              <a:rPr lang="en-IN" dirty="0"/>
              <a:t>AgroWeeder</a:t>
            </a:r>
          </a:p>
        </p:txBody>
      </p:sp>
      <p:sp>
        <p:nvSpPr>
          <p:cNvPr id="4" name="Slide Number Placeholder 3"/>
          <p:cNvSpPr>
            <a:spLocks noGrp="1"/>
          </p:cNvSpPr>
          <p:nvPr>
            <p:ph type="sldNum" sz="quarter" idx="12"/>
          </p:nvPr>
        </p:nvSpPr>
        <p:spPr/>
        <p:txBody>
          <a:bodyPr/>
          <a:lstStyle/>
          <a:p>
            <a:fld id="{8B88BC28-2649-4CA1-8A9A-7C9BD648A433}"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9B54EC-FC79-4220-BD74-9983584DF6EC}" type="datetime1">
              <a:rPr lang="en-IN" smtClean="0"/>
              <a:t>17-03-2022</a:t>
            </a:fld>
            <a:endParaRPr lang="en-IN"/>
          </a:p>
        </p:txBody>
      </p:sp>
      <p:sp>
        <p:nvSpPr>
          <p:cNvPr id="6" name="Footer Placeholder 5"/>
          <p:cNvSpPr>
            <a:spLocks noGrp="1"/>
          </p:cNvSpPr>
          <p:nvPr>
            <p:ph type="ftr" sz="quarter" idx="11"/>
          </p:nvPr>
        </p:nvSpPr>
        <p:spPr/>
        <p:txBody>
          <a:bodyPr/>
          <a:lstStyle/>
          <a:p>
            <a:r>
              <a:rPr lang="en-IN" dirty="0"/>
              <a:t>AgroWeeder</a:t>
            </a:r>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2AEE825-5EA6-4A83-98A1-97514DF1DEA4}" type="datetime1">
              <a:rPr lang="en-IN" smtClean="0"/>
              <a:t>17-03-2022</a:t>
            </a:fld>
            <a:endParaRPr lang="en-IN"/>
          </a:p>
        </p:txBody>
      </p:sp>
      <p:sp>
        <p:nvSpPr>
          <p:cNvPr id="6" name="Footer Placeholder 5"/>
          <p:cNvSpPr>
            <a:spLocks noGrp="1"/>
          </p:cNvSpPr>
          <p:nvPr>
            <p:ph type="ftr" sz="quarter" idx="11"/>
          </p:nvPr>
        </p:nvSpPr>
        <p:spPr/>
        <p:txBody>
          <a:bodyPr/>
          <a:lstStyle/>
          <a:p>
            <a:r>
              <a:rPr lang="en-IN" dirty="0"/>
              <a:t>AgroWeeder</a:t>
            </a:r>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FD5B64A-A32E-4B8F-B106-DC1A1B5072DB}" type="datetime1">
              <a:rPr lang="en-IN" smtClean="0"/>
              <a:t>17-03-2022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dirty="0"/>
              <a:t>AgroWeeder</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B88BC28-2649-4CA1-8A9A-7C9BD648A433}"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119136"/>
            <a:ext cx="4419600" cy="1021832"/>
          </a:xfrm>
        </p:spPr>
        <p:txBody>
          <a:bodyPr>
            <a:normAutofit/>
          </a:bodyPr>
          <a:lstStyle/>
          <a:p>
            <a:r>
              <a:rPr lang="en-IN" sz="3200" dirty="0">
                <a:latin typeface="Times New Roman" pitchFamily="18" charset="0"/>
                <a:cs typeface="Times New Roman" pitchFamily="18" charset="0"/>
              </a:rPr>
              <a:t>AGROWEEDER</a:t>
            </a:r>
          </a:p>
        </p:txBody>
      </p:sp>
      <p:sp>
        <p:nvSpPr>
          <p:cNvPr id="3" name="Subtitle 2"/>
          <p:cNvSpPr>
            <a:spLocks noGrp="1"/>
          </p:cNvSpPr>
          <p:nvPr>
            <p:ph type="subTitle" idx="1"/>
          </p:nvPr>
        </p:nvSpPr>
        <p:spPr>
          <a:xfrm>
            <a:off x="1115616" y="3666502"/>
            <a:ext cx="7848620" cy="3362898"/>
          </a:xfrm>
        </p:spPr>
        <p:txBody>
          <a:bodyPr>
            <a:normAutofit/>
          </a:bodyPr>
          <a:lstStyle/>
          <a:p>
            <a:r>
              <a:rPr lang="en-IN" dirty="0">
                <a:latin typeface="Times New Roman" pitchFamily="18" charset="0"/>
                <a:cs typeface="Times New Roman" pitchFamily="18" charset="0"/>
              </a:rPr>
              <a:t>TEAM  PRAYAAS (VISH20195426)</a:t>
            </a:r>
          </a:p>
          <a:p>
            <a:pPr marL="342900" indent="-342900">
              <a:buFont typeface="Arial" pitchFamily="34" charset="0"/>
              <a:buChar char="•"/>
            </a:pPr>
            <a:r>
              <a:rPr lang="en-IN" sz="2000" dirty="0" err="1">
                <a:latin typeface="Times New Roman" pitchFamily="18" charset="0"/>
                <a:cs typeface="Times New Roman" pitchFamily="18" charset="0"/>
              </a:rPr>
              <a:t>Yash</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Sudhir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Shirke</a:t>
            </a: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err="1">
                <a:latin typeface="Times New Roman" pitchFamily="18" charset="0"/>
                <a:cs typeface="Times New Roman" pitchFamily="18" charset="0"/>
              </a:rPr>
              <a:t>Udayraj</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Sambhaji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Gawade</a:t>
            </a:r>
            <a:endParaRPr lang="en-IN" sz="2000" dirty="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Under the guidance of:</a:t>
            </a:r>
          </a:p>
          <a:p>
            <a:pPr marL="4000500" lvl="8" indent="-342900">
              <a:buClr>
                <a:schemeClr val="accent1"/>
              </a:buClr>
              <a:buFont typeface="Arial" pitchFamily="34" charset="0"/>
              <a:buChar char="•"/>
            </a:pPr>
            <a:r>
              <a:rPr lang="en-IN" dirty="0" err="1">
                <a:solidFill>
                  <a:schemeClr val="tx2">
                    <a:shade val="30000"/>
                    <a:satMod val="150000"/>
                  </a:schemeClr>
                </a:solidFill>
                <a:latin typeface="Times New Roman" pitchFamily="18" charset="0"/>
                <a:cs typeface="Times New Roman" pitchFamily="18" charset="0"/>
              </a:rPr>
              <a:t>Mrs.</a:t>
            </a:r>
            <a:r>
              <a:rPr lang="en-IN" dirty="0">
                <a:solidFill>
                  <a:schemeClr val="tx2">
                    <a:shade val="30000"/>
                    <a:satMod val="150000"/>
                  </a:schemeClr>
                </a:solidFill>
                <a:latin typeface="Times New Roman" pitchFamily="18" charset="0"/>
                <a:cs typeface="Times New Roman" pitchFamily="18" charset="0"/>
              </a:rPr>
              <a:t> </a:t>
            </a:r>
            <a:r>
              <a:rPr lang="en-IN" dirty="0" err="1">
                <a:solidFill>
                  <a:schemeClr val="tx2">
                    <a:shade val="30000"/>
                    <a:satMod val="150000"/>
                  </a:schemeClr>
                </a:solidFill>
                <a:latin typeface="Times New Roman" pitchFamily="18" charset="0"/>
                <a:cs typeface="Times New Roman" pitchFamily="18" charset="0"/>
              </a:rPr>
              <a:t>Deepali</a:t>
            </a:r>
            <a:r>
              <a:rPr lang="en-IN" dirty="0">
                <a:solidFill>
                  <a:schemeClr val="tx2">
                    <a:shade val="30000"/>
                    <a:satMod val="150000"/>
                  </a:schemeClr>
                </a:solidFill>
                <a:latin typeface="Times New Roman" pitchFamily="18" charset="0"/>
                <a:cs typeface="Times New Roman" pitchFamily="18" charset="0"/>
              </a:rPr>
              <a:t> S. </a:t>
            </a:r>
            <a:r>
              <a:rPr lang="en-IN" dirty="0" err="1">
                <a:solidFill>
                  <a:schemeClr val="tx2">
                    <a:shade val="30000"/>
                    <a:satMod val="150000"/>
                  </a:schemeClr>
                </a:solidFill>
                <a:latin typeface="Times New Roman" pitchFamily="18" charset="0"/>
                <a:cs typeface="Times New Roman" pitchFamily="18" charset="0"/>
              </a:rPr>
              <a:t>Jadhav</a:t>
            </a:r>
            <a:endParaRPr lang="en-IN" dirty="0">
              <a:solidFill>
                <a:schemeClr val="tx2">
                  <a:shade val="30000"/>
                  <a:satMod val="150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408" y1="68932" x2="35680" y2="65716"/>
                        <a14:foregroundMark x1="36044" y1="66444" x2="68568" y2="67172"/>
                      </a14:backgroundRemoval>
                    </a14:imgEffect>
                  </a14:imgLayer>
                </a14:imgProps>
              </a:ext>
              <a:ext uri="{28A0092B-C50C-407E-A947-70E740481C1C}">
                <a14:useLocalDpi xmlns:a14="http://schemas.microsoft.com/office/drawing/2010/main" val="0"/>
              </a:ext>
            </a:extLst>
          </a:blip>
          <a:stretch>
            <a:fillRect/>
          </a:stretch>
        </p:blipFill>
        <p:spPr>
          <a:xfrm>
            <a:off x="6011079" y="1750797"/>
            <a:ext cx="3162807" cy="3162807"/>
          </a:xfrm>
          <a:prstGeom prst="rect">
            <a:avLst/>
          </a:prstGeom>
        </p:spPr>
      </p:pic>
      <p:sp>
        <p:nvSpPr>
          <p:cNvPr id="5" name="TextBox 4"/>
          <p:cNvSpPr txBox="1"/>
          <p:nvPr/>
        </p:nvSpPr>
        <p:spPr>
          <a:xfrm>
            <a:off x="1547664" y="539388"/>
            <a:ext cx="6984776" cy="1077218"/>
          </a:xfrm>
          <a:prstGeom prst="rect">
            <a:avLst/>
          </a:prstGeom>
          <a:noFill/>
        </p:spPr>
        <p:txBody>
          <a:bodyPr wrap="square" rtlCol="0">
            <a:spAutoFit/>
          </a:bodyPr>
          <a:lstStyle/>
          <a:p>
            <a:pPr algn="ctr">
              <a:spcBef>
                <a:spcPct val="0"/>
              </a:spcBef>
            </a:pP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AICTE</a:t>
            </a:r>
          </a:p>
          <a:p>
            <a:pPr algn="ctr">
              <a:spcBef>
                <a:spcPct val="0"/>
              </a:spcBef>
            </a:pPr>
            <a:r>
              <a:rPr lang="en-IN" sz="3200" dirty="0" err="1">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Chhatra</a:t>
            </a: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IN" sz="3200" dirty="0" err="1">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Vishwakarma</a:t>
            </a:r>
            <a:r>
              <a:rPr lang="en-IN" sz="32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Awards 2019</a:t>
            </a:r>
          </a:p>
        </p:txBody>
      </p:sp>
      <p:sp>
        <p:nvSpPr>
          <p:cNvPr id="9" name="Slide Number Placeholder 8"/>
          <p:cNvSpPr>
            <a:spLocks noGrp="1"/>
          </p:cNvSpPr>
          <p:nvPr>
            <p:ph type="sldNum" sz="quarter" idx="12"/>
          </p:nvPr>
        </p:nvSpPr>
        <p:spPr/>
        <p:txBody>
          <a:bodyPr/>
          <a:lstStyle/>
          <a:p>
            <a:fld id="{8B88BC28-2649-4CA1-8A9A-7C9BD648A433}" type="slidenum">
              <a:rPr lang="en-IN" smtClean="0"/>
              <a:t>1</a:t>
            </a:fld>
            <a:endParaRPr lang="en-IN"/>
          </a:p>
        </p:txBody>
      </p:sp>
    </p:spTree>
    <p:extLst>
      <p:ext uri="{BB962C8B-B14F-4D97-AF65-F5344CB8AC3E}">
        <p14:creationId xmlns:p14="http://schemas.microsoft.com/office/powerpoint/2010/main" val="33573907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784" y="2708920"/>
            <a:ext cx="8305800" cy="1143000"/>
          </a:xfrm>
        </p:spPr>
        <p:txBody>
          <a:bodyPr>
            <a:normAutofit/>
          </a:bodyPr>
          <a:lstStyle/>
          <a:p>
            <a:r>
              <a:rPr lang="en-IN" sz="6600" dirty="0"/>
              <a:t>Thank You </a:t>
            </a:r>
          </a:p>
        </p:txBody>
      </p:sp>
      <p:sp>
        <p:nvSpPr>
          <p:cNvPr id="8" name="Slide Number Placeholder 7"/>
          <p:cNvSpPr>
            <a:spLocks noGrp="1"/>
          </p:cNvSpPr>
          <p:nvPr>
            <p:ph type="sldNum" sz="quarter" idx="12"/>
          </p:nvPr>
        </p:nvSpPr>
        <p:spPr/>
        <p:txBody>
          <a:bodyPr/>
          <a:lstStyle/>
          <a:p>
            <a:fld id="{8B88BC28-2649-4CA1-8A9A-7C9BD648A433}" type="slidenum">
              <a:rPr lang="en-IN" smtClean="0"/>
              <a:t>10</a:t>
            </a:fld>
            <a:endParaRPr lang="en-IN"/>
          </a:p>
        </p:txBody>
      </p:sp>
    </p:spTree>
    <p:extLst>
      <p:ext uri="{BB962C8B-B14F-4D97-AF65-F5344CB8AC3E}">
        <p14:creationId xmlns:p14="http://schemas.microsoft.com/office/powerpoint/2010/main" val="17820160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normAutofit/>
          </a:bodyPr>
          <a:lstStyle/>
          <a:p>
            <a:r>
              <a:rPr lang="en-IN" sz="2400" dirty="0">
                <a:solidFill>
                  <a:schemeClr val="tx2"/>
                </a:solidFill>
                <a:latin typeface="Times New Roman" pitchFamily="18" charset="0"/>
                <a:cs typeface="Times New Roman" pitchFamily="18" charset="0"/>
              </a:rPr>
              <a:t>Introduction</a:t>
            </a:r>
          </a:p>
          <a:p>
            <a:r>
              <a:rPr lang="en-US" sz="2400" dirty="0">
                <a:solidFill>
                  <a:schemeClr val="tx2"/>
                </a:solidFill>
                <a:latin typeface="Times New Roman" pitchFamily="18" charset="0"/>
                <a:cs typeface="Times New Roman" pitchFamily="18" charset="0"/>
              </a:rPr>
              <a:t>Identification and Justification of Problem</a:t>
            </a:r>
          </a:p>
          <a:p>
            <a:r>
              <a:rPr lang="en-IN" sz="2400" dirty="0">
                <a:solidFill>
                  <a:schemeClr val="tx2"/>
                </a:solidFill>
                <a:latin typeface="Times New Roman" pitchFamily="18" charset="0"/>
                <a:cs typeface="Times New Roman" pitchFamily="18" charset="0"/>
              </a:rPr>
              <a:t>Requirements</a:t>
            </a:r>
          </a:p>
          <a:p>
            <a:r>
              <a:rPr lang="en-IN" sz="2400" dirty="0">
                <a:latin typeface="Times New Roman" pitchFamily="18" charset="0"/>
                <a:cs typeface="Times New Roman" pitchFamily="18" charset="0"/>
              </a:rPr>
              <a:t>Working Principle</a:t>
            </a:r>
          </a:p>
          <a:p>
            <a:r>
              <a:rPr lang="en-IN" sz="2400" dirty="0">
                <a:latin typeface="Times New Roman" pitchFamily="18" charset="0"/>
                <a:cs typeface="Times New Roman" pitchFamily="18" charset="0"/>
              </a:rPr>
              <a:t>Prototype of AgroWeeder</a:t>
            </a:r>
          </a:p>
          <a:p>
            <a:r>
              <a:rPr lang="en-IN" sz="2400" dirty="0">
                <a:latin typeface="Times New Roman" pitchFamily="18" charset="0"/>
                <a:cs typeface="Times New Roman" pitchFamily="18" charset="0"/>
              </a:rPr>
              <a:t>Target Beneficiary group </a:t>
            </a:r>
          </a:p>
          <a:p>
            <a:r>
              <a:rPr lang="en-IN" sz="2400" dirty="0">
                <a:latin typeface="Times New Roman" pitchFamily="18" charset="0"/>
                <a:cs typeface="Times New Roman" pitchFamily="18" charset="0"/>
              </a:rPr>
              <a:t>Financial implication for the village</a:t>
            </a:r>
            <a:endParaRPr lang="en-IN" sz="2400" dirty="0">
              <a:solidFill>
                <a:schemeClr val="tx2"/>
              </a:solidFill>
              <a:latin typeface="Times New Roman" pitchFamily="18" charset="0"/>
              <a:cs typeface="Times New Roman" pitchFamily="18" charset="0"/>
            </a:endParaRPr>
          </a:p>
          <a:p>
            <a:endParaRPr lang="en-IN" sz="2400" dirty="0"/>
          </a:p>
        </p:txBody>
      </p:sp>
      <p:sp>
        <p:nvSpPr>
          <p:cNvPr id="4" name="Slide Number Placeholder 3"/>
          <p:cNvSpPr>
            <a:spLocks noGrp="1"/>
          </p:cNvSpPr>
          <p:nvPr>
            <p:ph type="sldNum" sz="quarter" idx="12"/>
          </p:nvPr>
        </p:nvSpPr>
        <p:spPr/>
        <p:txBody>
          <a:bodyPr/>
          <a:lstStyle/>
          <a:p>
            <a:fld id="{8B88BC28-2649-4CA1-8A9A-7C9BD648A433}" type="slidenum">
              <a:rPr lang="en-IN" smtClean="0"/>
              <a:t>2</a:t>
            </a:fld>
            <a:endParaRPr lang="en-IN"/>
          </a:p>
        </p:txBody>
      </p:sp>
    </p:spTree>
    <p:extLst>
      <p:ext uri="{BB962C8B-B14F-4D97-AF65-F5344CB8AC3E}">
        <p14:creationId xmlns:p14="http://schemas.microsoft.com/office/powerpoint/2010/main" val="210733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2"/>
                </a:solidFill>
                <a:effectLst/>
                <a:latin typeface="Times New Roman" pitchFamily="18" charset="0"/>
                <a:cs typeface="Times New Roman" pitchFamily="18" charset="0"/>
              </a:rPr>
              <a:t>Introduction</a:t>
            </a:r>
            <a:endParaRPr lang="en-IN" sz="32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With the growing needs of convenience, technology now tries to seek automation in every aspect possible. </a:t>
            </a:r>
          </a:p>
          <a:p>
            <a:pPr algn="just"/>
            <a:r>
              <a:rPr lang="en-US" sz="2000" dirty="0">
                <a:latin typeface="Times New Roman" pitchFamily="18" charset="0"/>
                <a:cs typeface="Times New Roman" pitchFamily="18" charset="0"/>
              </a:rPr>
              <a:t>We present a self-driving Agroweeder which would eradicate human intervention in the field of driving. </a:t>
            </a:r>
          </a:p>
          <a:p>
            <a:pPr algn="just"/>
            <a:r>
              <a:rPr lang="en-US" sz="2000" dirty="0">
                <a:latin typeface="Times New Roman" pitchFamily="18" charset="0"/>
                <a:cs typeface="Times New Roman" pitchFamily="18" charset="0"/>
              </a:rPr>
              <a:t>The Agroweeder  would drive itself from one place to the other on its own it would possess integrated features like sign-detection, automatic weed removing ,tilling of land etc. </a:t>
            </a:r>
          </a:p>
          <a:p>
            <a:pPr algn="just"/>
            <a:r>
              <a:rPr lang="en-US" sz="2000" dirty="0">
                <a:latin typeface="Times New Roman" pitchFamily="18" charset="0"/>
                <a:cs typeface="Times New Roman" pitchFamily="18" charset="0"/>
              </a:rPr>
              <a:t>This features would help the Agroweeder drive itself to the mentioned destination on the track properly, provide live streaming of the view in front of it with the help of camera mounted over the Agroweeder.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3</a:t>
            </a:fld>
            <a:endParaRPr lang="en-IN"/>
          </a:p>
        </p:txBody>
      </p:sp>
    </p:spTree>
    <p:extLst>
      <p:ext uri="{BB962C8B-B14F-4D97-AF65-F5344CB8AC3E}">
        <p14:creationId xmlns:p14="http://schemas.microsoft.com/office/powerpoint/2010/main" val="31306532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498080" cy="1143000"/>
          </a:xfrm>
        </p:spPr>
        <p:txBody>
          <a:bodyPr>
            <a:noAutofit/>
          </a:bodyPr>
          <a:lstStyle/>
          <a:p>
            <a:r>
              <a:rPr lang="en-US" sz="3200" dirty="0">
                <a:solidFill>
                  <a:schemeClr val="tx2"/>
                </a:solidFill>
                <a:effectLst/>
                <a:latin typeface="Times New Roman" pitchFamily="18" charset="0"/>
                <a:cs typeface="Times New Roman" pitchFamily="18" charset="0"/>
              </a:rPr>
              <a:t>Identification and Justification of Problem</a:t>
            </a:r>
            <a:endParaRPr lang="en-IN" sz="3200" dirty="0">
              <a:solidFill>
                <a:schemeClr val="tx2"/>
              </a:solidFill>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20000"/>
              </a:lnSpc>
            </a:pPr>
            <a:r>
              <a:rPr lang="en-US" sz="2000" dirty="0">
                <a:latin typeface="Times New Roman" pitchFamily="18" charset="0"/>
                <a:cs typeface="Times New Roman" pitchFamily="18" charset="0"/>
              </a:rPr>
              <a:t>Replacing human labor with automation is growing trend across the entire world. According to survey, the world population is increasing tremendously. With increase in population there is need of increase in food production. </a:t>
            </a:r>
          </a:p>
          <a:p>
            <a:pPr algn="just">
              <a:lnSpc>
                <a:spcPct val="120000"/>
              </a:lnSpc>
            </a:pPr>
            <a:r>
              <a:rPr lang="en-US" sz="2000" dirty="0">
                <a:latin typeface="Times New Roman" pitchFamily="18" charset="0"/>
                <a:cs typeface="Times New Roman" pitchFamily="18" charset="0"/>
              </a:rPr>
              <a:t>Agriculture sector becomes inefficient due to traditional methods of farming. To improve the quality and quantity of agriculture products and to minimize the human efforts, we need to make use of intelligent and automatic machinery for agricultural activities. </a:t>
            </a:r>
          </a:p>
          <a:p>
            <a:pPr algn="just">
              <a:lnSpc>
                <a:spcPct val="120000"/>
              </a:lnSpc>
            </a:pPr>
            <a:r>
              <a:rPr lang="en-US" sz="2000" dirty="0">
                <a:latin typeface="Times New Roman" pitchFamily="18" charset="0"/>
                <a:cs typeface="Times New Roman" pitchFamily="18" charset="0"/>
              </a:rPr>
              <a:t>So as modern citizens of country, we have deigned Agroweeder: Self power weeder based on Raspberry Pi for farmers. </a:t>
            </a:r>
            <a:endParaRPr lang="en-IN" sz="2000" dirty="0">
              <a:latin typeface="Times New Roman" pitchFamily="18" charset="0"/>
              <a:cs typeface="Times New Roman" pitchFamily="18" charset="0"/>
            </a:endParaRPr>
          </a:p>
          <a:p>
            <a:endParaRPr lang="en-IN" sz="2000" dirty="0"/>
          </a:p>
        </p:txBody>
      </p:sp>
      <p:sp>
        <p:nvSpPr>
          <p:cNvPr id="7" name="Slide Number Placeholder 6"/>
          <p:cNvSpPr>
            <a:spLocks noGrp="1"/>
          </p:cNvSpPr>
          <p:nvPr>
            <p:ph type="sldNum" sz="quarter" idx="12"/>
          </p:nvPr>
        </p:nvSpPr>
        <p:spPr/>
        <p:txBody>
          <a:bodyPr/>
          <a:lstStyle/>
          <a:p>
            <a:fld id="{8B88BC28-2649-4CA1-8A9A-7C9BD648A433}" type="slidenum">
              <a:rPr lang="en-IN" smtClean="0"/>
              <a:t>4</a:t>
            </a:fld>
            <a:endParaRPr lang="en-IN"/>
          </a:p>
        </p:txBody>
      </p:sp>
    </p:spTree>
    <p:extLst>
      <p:ext uri="{BB962C8B-B14F-4D97-AF65-F5344CB8AC3E}">
        <p14:creationId xmlns:p14="http://schemas.microsoft.com/office/powerpoint/2010/main" val="15227606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88000"/>
            <a:ext cx="8229600" cy="736744"/>
          </a:xfrm>
        </p:spPr>
        <p:txBody>
          <a:bodyPr>
            <a:noAutofit/>
          </a:bodyPr>
          <a:lstStyle/>
          <a:p>
            <a:r>
              <a:rPr lang="en-IN" sz="3200" dirty="0">
                <a:solidFill>
                  <a:schemeClr val="tx2"/>
                </a:solidFill>
                <a:effectLst/>
                <a:latin typeface="Times New Roman" pitchFamily="18" charset="0"/>
                <a:cs typeface="Times New Roman" pitchFamily="18" charset="0"/>
              </a:rPr>
              <a:t>Requirements</a:t>
            </a:r>
          </a:p>
        </p:txBody>
      </p:sp>
      <p:sp>
        <p:nvSpPr>
          <p:cNvPr id="3" name="Content Placeholder 2"/>
          <p:cNvSpPr>
            <a:spLocks noGrp="1"/>
          </p:cNvSpPr>
          <p:nvPr>
            <p:ph idx="1"/>
          </p:nvPr>
        </p:nvSpPr>
        <p:spPr>
          <a:xfrm>
            <a:off x="1331640" y="1412776"/>
            <a:ext cx="8229600" cy="2376264"/>
          </a:xfrm>
        </p:spPr>
        <p:txBody>
          <a:bodyPr numCol="2">
            <a:noAutofit/>
          </a:bodyPr>
          <a:lstStyle/>
          <a:p>
            <a:pPr algn="just"/>
            <a:r>
              <a:rPr lang="en-IN" sz="2000" b="1" dirty="0">
                <a:latin typeface="Times New Roman" pitchFamily="18" charset="0"/>
                <a:cs typeface="Times New Roman" pitchFamily="18" charset="0"/>
              </a:rPr>
              <a:t>Hardware Requirements :-</a:t>
            </a:r>
          </a:p>
          <a:p>
            <a:pPr marL="0" indent="0" algn="just">
              <a:buNone/>
            </a:pPr>
            <a:endParaRPr lang="en-IN" sz="2000" b="1" dirty="0">
              <a:latin typeface="Times New Roman" pitchFamily="18" charset="0"/>
              <a:cs typeface="Times New Roman" pitchFamily="18" charset="0"/>
            </a:endParaRPr>
          </a:p>
          <a:p>
            <a:pPr lvl="1" algn="just"/>
            <a:r>
              <a:rPr lang="en-IN" sz="2000" dirty="0">
                <a:latin typeface="Times New Roman" pitchFamily="18" charset="0"/>
                <a:cs typeface="Times New Roman" pitchFamily="18" charset="0"/>
              </a:rPr>
              <a:t>Raspberry pi 3b+</a:t>
            </a:r>
          </a:p>
          <a:p>
            <a:pPr lvl="1" algn="just"/>
            <a:r>
              <a:rPr lang="en-IN" sz="2000" dirty="0">
                <a:latin typeface="Times New Roman" pitchFamily="18" charset="0"/>
                <a:cs typeface="Times New Roman" pitchFamily="18" charset="0"/>
              </a:rPr>
              <a:t>Pi camera</a:t>
            </a:r>
          </a:p>
          <a:p>
            <a:pPr lvl="1" algn="just"/>
            <a:r>
              <a:rPr lang="en-IN" sz="2000" dirty="0">
                <a:latin typeface="Times New Roman" pitchFamily="18" charset="0"/>
                <a:cs typeface="Times New Roman" pitchFamily="18" charset="0"/>
              </a:rPr>
              <a:t>Ardiuno </a:t>
            </a:r>
            <a:r>
              <a:rPr lang="en-IN" sz="2000" dirty="0" err="1">
                <a:latin typeface="Times New Roman" pitchFamily="18" charset="0"/>
                <a:cs typeface="Times New Roman" pitchFamily="18" charset="0"/>
              </a:rPr>
              <a:t>uno</a:t>
            </a:r>
            <a:r>
              <a:rPr lang="en-IN" sz="2000" dirty="0">
                <a:latin typeface="Times New Roman" pitchFamily="18" charset="0"/>
                <a:cs typeface="Times New Roman" pitchFamily="18" charset="0"/>
              </a:rPr>
              <a:t> R3</a:t>
            </a:r>
          </a:p>
          <a:p>
            <a:pPr lvl="1" algn="just"/>
            <a:r>
              <a:rPr lang="en-IN" sz="2000" dirty="0">
                <a:latin typeface="Times New Roman" pitchFamily="18" charset="0"/>
                <a:cs typeface="Times New Roman" pitchFamily="18" charset="0"/>
              </a:rPr>
              <a:t>Ultrasonic sensor</a:t>
            </a:r>
          </a:p>
          <a:p>
            <a:pPr marL="365760" lvl="1" indent="0" algn="just">
              <a:buNone/>
            </a:pPr>
            <a:endParaRPr lang="en-IN" sz="2000" dirty="0">
              <a:latin typeface="Times New Roman" pitchFamily="18" charset="0"/>
              <a:cs typeface="Times New Roman" pitchFamily="18" charset="0"/>
            </a:endParaRPr>
          </a:p>
          <a:p>
            <a:pPr marL="365760" lvl="1" indent="0" algn="just">
              <a:buNone/>
            </a:pPr>
            <a:endParaRPr lang="en-IN" sz="2000" dirty="0">
              <a:latin typeface="Times New Roman" pitchFamily="18" charset="0"/>
              <a:cs typeface="Times New Roman" pitchFamily="18" charset="0"/>
            </a:endParaRPr>
          </a:p>
          <a:p>
            <a:pPr lvl="1" algn="just"/>
            <a:endParaRPr lang="en-IN" sz="2000" dirty="0">
              <a:latin typeface="Times New Roman" pitchFamily="18" charset="0"/>
              <a:cs typeface="Times New Roman" pitchFamily="18" charset="0"/>
            </a:endParaRPr>
          </a:p>
          <a:p>
            <a:pPr lvl="1" algn="just"/>
            <a:endParaRPr lang="en-IN" sz="2000" dirty="0">
              <a:latin typeface="Times New Roman" pitchFamily="18" charset="0"/>
              <a:cs typeface="Times New Roman" pitchFamily="18" charset="0"/>
            </a:endParaRPr>
          </a:p>
          <a:p>
            <a:pPr lvl="1" algn="just"/>
            <a:r>
              <a:rPr lang="en-IN" sz="2000" dirty="0">
                <a:latin typeface="Times New Roman" pitchFamily="18" charset="0"/>
                <a:cs typeface="Times New Roman" pitchFamily="18" charset="0"/>
              </a:rPr>
              <a:t>2 x motor driver</a:t>
            </a:r>
          </a:p>
          <a:p>
            <a:pPr lvl="1" algn="just"/>
            <a:r>
              <a:rPr lang="en-IN" sz="2000" dirty="0">
                <a:latin typeface="Times New Roman" pitchFamily="18" charset="0"/>
                <a:cs typeface="Times New Roman" pitchFamily="18" charset="0"/>
              </a:rPr>
              <a:t>12v Battery </a:t>
            </a:r>
          </a:p>
          <a:p>
            <a:pPr lvl="1" algn="just"/>
            <a:r>
              <a:rPr lang="en-IN" sz="2000" dirty="0">
                <a:latin typeface="Times New Roman" pitchFamily="18" charset="0"/>
                <a:cs typeface="Times New Roman" pitchFamily="18" charset="0"/>
              </a:rPr>
              <a:t>Wheels </a:t>
            </a:r>
          </a:p>
          <a:p>
            <a:pPr lvl="1" algn="just"/>
            <a:r>
              <a:rPr lang="en-IN" sz="2000" dirty="0">
                <a:latin typeface="Times New Roman" pitchFamily="18" charset="0"/>
                <a:cs typeface="Times New Roman" pitchFamily="18" charset="0"/>
              </a:rPr>
              <a:t>Motors </a:t>
            </a:r>
          </a:p>
          <a:p>
            <a:pPr lvl="1"/>
            <a:endParaRPr lang="en-IN" sz="2000" dirty="0">
              <a:latin typeface="Times New Roman" pitchFamily="18" charset="0"/>
              <a:cs typeface="Times New Roman" pitchFamily="18" charset="0"/>
            </a:endParaRPr>
          </a:p>
          <a:p>
            <a:pPr lvl="1"/>
            <a:endParaRPr lang="en-IN" sz="2000" dirty="0">
              <a:latin typeface="Times New Roman" pitchFamily="18" charset="0"/>
              <a:cs typeface="Times New Roman" pitchFamily="18" charset="0"/>
            </a:endParaRPr>
          </a:p>
          <a:p>
            <a:pPr lvl="1"/>
            <a:endParaRPr lang="en-IN" sz="2000" dirty="0">
              <a:latin typeface="Times New Roman" pitchFamily="18" charset="0"/>
              <a:cs typeface="Times New Roman" pitchFamily="18" charset="0"/>
            </a:endParaRPr>
          </a:p>
        </p:txBody>
      </p:sp>
      <p:sp>
        <p:nvSpPr>
          <p:cNvPr id="4" name="Rectangle 3"/>
          <p:cNvSpPr/>
          <p:nvPr/>
        </p:nvSpPr>
        <p:spPr>
          <a:xfrm>
            <a:off x="1403648" y="3789040"/>
            <a:ext cx="7632848" cy="2477601"/>
          </a:xfrm>
          <a:prstGeom prst="rect">
            <a:avLst/>
          </a:prstGeom>
        </p:spPr>
        <p:txBody>
          <a:bodyPr wrap="square" numCol="2">
            <a:spAutoFit/>
          </a:bodyPr>
          <a:lstStyle/>
          <a:p>
            <a:pPr marL="285750" indent="-285750" algn="just">
              <a:buFont typeface="Arial" pitchFamily="34" charset="0"/>
              <a:buChar char="•"/>
            </a:pPr>
            <a:r>
              <a:rPr lang="en-IN" sz="2000" b="1" dirty="0"/>
              <a:t>Software Requirements :</a:t>
            </a:r>
            <a:r>
              <a:rPr lang="en-IN" sz="2000" dirty="0"/>
              <a:t>-</a:t>
            </a:r>
          </a:p>
          <a:p>
            <a:pPr algn="just"/>
            <a:endParaRPr lang="en-IN" sz="2000" dirty="0"/>
          </a:p>
          <a:p>
            <a:pPr marL="640080" lvl="1" indent="-237744" algn="just">
              <a:spcBef>
                <a:spcPts val="550"/>
              </a:spcBef>
              <a:buClr>
                <a:schemeClr val="accent1"/>
              </a:buClr>
              <a:buFont typeface="Verdana"/>
              <a:buChar char="◦"/>
            </a:pPr>
            <a:r>
              <a:rPr lang="en-IN" sz="2000" dirty="0">
                <a:latin typeface="Times New Roman" pitchFamily="18" charset="0"/>
                <a:cs typeface="Times New Roman" pitchFamily="18" charset="0"/>
              </a:rPr>
              <a:t>Python 3</a:t>
            </a:r>
          </a:p>
          <a:p>
            <a:pPr marL="640080" lvl="1" indent="-237744" algn="just">
              <a:spcBef>
                <a:spcPts val="550"/>
              </a:spcBef>
              <a:buClr>
                <a:schemeClr val="accent1"/>
              </a:buClr>
              <a:buFont typeface="Verdana"/>
              <a:buChar char="◦"/>
            </a:pPr>
            <a:r>
              <a:rPr lang="en-IN" sz="2000" dirty="0">
                <a:latin typeface="Times New Roman" pitchFamily="18" charset="0"/>
                <a:cs typeface="Times New Roman" pitchFamily="18" charset="0"/>
              </a:rPr>
              <a:t>Open CV</a:t>
            </a:r>
          </a:p>
          <a:p>
            <a:pPr marL="640080" lvl="1" indent="-237744" algn="just">
              <a:spcBef>
                <a:spcPts val="550"/>
              </a:spcBef>
              <a:buClr>
                <a:schemeClr val="accent1"/>
              </a:buClr>
              <a:buFont typeface="Verdana"/>
              <a:buChar char="◦"/>
            </a:pPr>
            <a:endParaRPr lang="en-IN" sz="2000"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sz="2000"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sz="2000"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endParaRPr lang="en-IN" sz="2000" dirty="0">
              <a:latin typeface="Times New Roman" pitchFamily="18" charset="0"/>
              <a:cs typeface="Times New Roman" pitchFamily="18" charset="0"/>
            </a:endParaRPr>
          </a:p>
          <a:p>
            <a:pPr marL="640080" lvl="1" indent="-237744" algn="just">
              <a:spcBef>
                <a:spcPts val="550"/>
              </a:spcBef>
              <a:buClr>
                <a:schemeClr val="accent1"/>
              </a:buClr>
              <a:buFont typeface="Verdana"/>
              <a:buChar char="◦"/>
            </a:pPr>
            <a:r>
              <a:rPr lang="en-IN" sz="2000" dirty="0">
                <a:latin typeface="Times New Roman" pitchFamily="18" charset="0"/>
                <a:cs typeface="Times New Roman" pitchFamily="18" charset="0"/>
              </a:rPr>
              <a:t>Ardiuno IDE</a:t>
            </a:r>
          </a:p>
          <a:p>
            <a:pPr marL="640080" lvl="1" indent="-237744" algn="just">
              <a:spcBef>
                <a:spcPts val="550"/>
              </a:spcBef>
              <a:buClr>
                <a:schemeClr val="accent1"/>
              </a:buClr>
              <a:buFont typeface="Verdana"/>
              <a:buChar char="◦"/>
            </a:pPr>
            <a:r>
              <a:rPr lang="en-IN" sz="2000" dirty="0">
                <a:latin typeface="Times New Roman" pitchFamily="18" charset="0"/>
                <a:cs typeface="Times New Roman" pitchFamily="18" charset="0"/>
              </a:rPr>
              <a:t>Operating System: - Raspbian </a:t>
            </a:r>
          </a:p>
          <a:p>
            <a:pPr lvl="1" algn="just"/>
            <a:endParaRPr lang="en-IN" sz="2000" dirty="0"/>
          </a:p>
          <a:p>
            <a:pPr lvl="1" algn="just"/>
            <a:endParaRPr lang="en-IN" sz="2000" dirty="0">
              <a:latin typeface="Times New Roman" pitchFamily="18" charset="0"/>
              <a:cs typeface="Times New Roman" pitchFamily="18" charset="0"/>
            </a:endParaRPr>
          </a:p>
          <a:p>
            <a:pPr lvl="1" algn="just"/>
            <a:endParaRPr lang="en-IN" sz="2000" dirty="0"/>
          </a:p>
        </p:txBody>
      </p:sp>
      <p:sp>
        <p:nvSpPr>
          <p:cNvPr id="8" name="Slide Number Placeholder 7"/>
          <p:cNvSpPr>
            <a:spLocks noGrp="1"/>
          </p:cNvSpPr>
          <p:nvPr>
            <p:ph type="sldNum" sz="quarter" idx="12"/>
          </p:nvPr>
        </p:nvSpPr>
        <p:spPr/>
        <p:txBody>
          <a:bodyPr/>
          <a:lstStyle/>
          <a:p>
            <a:fld id="{8B88BC28-2649-4CA1-8A9A-7C9BD648A433}" type="slidenum">
              <a:rPr lang="en-IN" smtClean="0"/>
              <a:t>5</a:t>
            </a:fld>
            <a:endParaRPr lang="en-IN"/>
          </a:p>
        </p:txBody>
      </p:sp>
    </p:spTree>
    <p:extLst>
      <p:ext uri="{BB962C8B-B14F-4D97-AF65-F5344CB8AC3E}">
        <p14:creationId xmlns:p14="http://schemas.microsoft.com/office/powerpoint/2010/main" val="36198449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498080" cy="1143000"/>
          </a:xfrm>
        </p:spPr>
        <p:txBody>
          <a:bodyPr>
            <a:normAutofit/>
          </a:bodyPr>
          <a:lstStyle/>
          <a:p>
            <a:r>
              <a:rPr lang="en-IN" sz="3200" dirty="0">
                <a:latin typeface="Times New Roman" pitchFamily="18" charset="0"/>
                <a:cs typeface="Times New Roman" pitchFamily="18" charset="0"/>
              </a:rPr>
              <a:t>Working Principle</a:t>
            </a:r>
          </a:p>
        </p:txBody>
      </p:sp>
      <p:sp>
        <p:nvSpPr>
          <p:cNvPr id="3" name="Content Placeholder 2"/>
          <p:cNvSpPr>
            <a:spLocks noGrp="1"/>
          </p:cNvSpPr>
          <p:nvPr>
            <p:ph idx="1"/>
          </p:nvPr>
        </p:nvSpPr>
        <p:spPr/>
        <p:txBody>
          <a:bodyPr>
            <a:noAutofit/>
          </a:bodyPr>
          <a:lstStyle/>
          <a:p>
            <a:pPr lvl="0" algn="just"/>
            <a:r>
              <a:rPr lang="en-US" sz="2000" dirty="0">
                <a:latin typeface="Times New Roman" pitchFamily="18" charset="0"/>
                <a:cs typeface="Times New Roman" pitchFamily="18" charset="0"/>
              </a:rPr>
              <a:t>The Agroweeder is a farm based machine which is used for tilling the land and removing weeds from the land.</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Agroweeder works on a simple small board processor raspberry pi 3b+. When the Agroweeder gets start the pi camera captures the live streaming of the field and sends the information to the raspberry pi.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Then raspberry pi process the video, and sends the command to the arduino using GPIO pins.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Then the arduino process the command and send the command to both the motor drivers.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The first motor is use for running of Agroweeder. </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And the second one is used for controlling the weeding tools which is fixed behind the Agroweeder. </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6</a:t>
            </a:fld>
            <a:endParaRPr lang="en-IN"/>
          </a:p>
        </p:txBody>
      </p:sp>
    </p:spTree>
    <p:extLst>
      <p:ext uri="{BB962C8B-B14F-4D97-AF65-F5344CB8AC3E}">
        <p14:creationId xmlns:p14="http://schemas.microsoft.com/office/powerpoint/2010/main" val="33305404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8B88BC28-2649-4CA1-8A9A-7C9BD648A433}" type="slidenum">
              <a:rPr lang="en-IN" smtClean="0"/>
              <a:t>7</a:t>
            </a:fld>
            <a:endParaRPr lang="en-IN"/>
          </a:p>
        </p:txBody>
      </p:sp>
      <p:sp>
        <p:nvSpPr>
          <p:cNvPr id="13" name="Title 1"/>
          <p:cNvSpPr>
            <a:spLocks noGrp="1"/>
          </p:cNvSpPr>
          <p:nvPr>
            <p:ph type="title"/>
          </p:nvPr>
        </p:nvSpPr>
        <p:spPr>
          <a:xfrm>
            <a:off x="1367001" y="260648"/>
            <a:ext cx="7498080" cy="1143000"/>
          </a:xfrm>
        </p:spPr>
        <p:txBody>
          <a:bodyPr>
            <a:normAutofit/>
          </a:bodyPr>
          <a:lstStyle/>
          <a:p>
            <a:r>
              <a:rPr lang="en-IN" sz="3200" dirty="0">
                <a:latin typeface="Times New Roman" pitchFamily="18" charset="0"/>
                <a:cs typeface="Times New Roman" pitchFamily="18" charset="0"/>
              </a:rPr>
              <a:t>Prototype of AgroWeeder</a:t>
            </a:r>
          </a:p>
        </p:txBody>
      </p:sp>
      <p:pic>
        <p:nvPicPr>
          <p:cNvPr id="14" name="Content Placeholder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8064" y="1916832"/>
            <a:ext cx="3672408" cy="3672408"/>
          </a:xfr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69" y="1916832"/>
            <a:ext cx="3672000" cy="3672000"/>
          </a:xfrm>
          <a:prstGeom prst="rect">
            <a:avLst/>
          </a:prstGeom>
        </p:spPr>
      </p:pic>
    </p:spTree>
    <p:extLst>
      <p:ext uri="{BB962C8B-B14F-4D97-AF65-F5344CB8AC3E}">
        <p14:creationId xmlns:p14="http://schemas.microsoft.com/office/powerpoint/2010/main" val="28765005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Target Beneficiary group </a:t>
            </a:r>
          </a:p>
        </p:txBody>
      </p:sp>
      <p:sp>
        <p:nvSpPr>
          <p:cNvPr id="3" name="Content Placeholder 2"/>
          <p:cNvSpPr>
            <a:spLocks noGrp="1"/>
          </p:cNvSpPr>
          <p:nvPr>
            <p:ph idx="1"/>
          </p:nvPr>
        </p:nvSpPr>
        <p:spPr>
          <a:xfrm>
            <a:off x="1331640" y="1340768"/>
            <a:ext cx="7498080" cy="4800600"/>
          </a:xfrm>
        </p:spPr>
        <p:txBody>
          <a:bodyPr>
            <a:normAutofit/>
          </a:bodyPr>
          <a:lstStyle/>
          <a:p>
            <a:pPr algn="just"/>
            <a:r>
              <a:rPr lang="en-US" sz="2000" dirty="0">
                <a:latin typeface="Times New Roman" pitchFamily="18" charset="0"/>
                <a:cs typeface="Times New Roman" pitchFamily="18" charset="0"/>
              </a:rPr>
              <a:t>This system is beneficial for all the farmers for weeding purpose. Instead of working with machine by physically presenting, we can operate the machine by seating at one place. Mobility problems can be solved using this system. </a:t>
            </a:r>
          </a:p>
          <a:p>
            <a:pPr algn="just"/>
            <a:r>
              <a:rPr lang="en-US" sz="2000" dirty="0">
                <a:latin typeface="Times New Roman" pitchFamily="18" charset="0"/>
                <a:cs typeface="Times New Roman" pitchFamily="18" charset="0"/>
              </a:rPr>
              <a:t>This system can work day and night.</a:t>
            </a:r>
          </a:p>
          <a:p>
            <a:pPr algn="just"/>
            <a:r>
              <a:rPr lang="en-US" sz="2000" dirty="0">
                <a:latin typeface="Times New Roman" pitchFamily="18" charset="0"/>
                <a:cs typeface="Times New Roman" pitchFamily="18" charset="0"/>
              </a:rPr>
              <a:t>This system will help famers in reducing the work load, cost of labour, and time.</a:t>
            </a:r>
          </a:p>
          <a:p>
            <a:pPr algn="just"/>
            <a:r>
              <a:rPr lang="en-US" sz="2000" dirty="0">
                <a:latin typeface="Times New Roman" pitchFamily="18" charset="0"/>
                <a:cs typeface="Times New Roman" pitchFamily="18" charset="0"/>
              </a:rPr>
              <a:t>It will help the farmers to enhance the quantity of crop production.</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8B88BC28-2649-4CA1-8A9A-7C9BD648A433}" type="slidenum">
              <a:rPr lang="en-IN" smtClean="0"/>
              <a:t>8</a:t>
            </a:fld>
            <a:endParaRPr lang="en-IN"/>
          </a:p>
        </p:txBody>
      </p:sp>
    </p:spTree>
    <p:extLst>
      <p:ext uri="{BB962C8B-B14F-4D97-AF65-F5344CB8AC3E}">
        <p14:creationId xmlns:p14="http://schemas.microsoft.com/office/powerpoint/2010/main" val="35227014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Financial implication for the village</a:t>
            </a:r>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Using the AgroWeeder it will make the village smart and automated.</a:t>
            </a:r>
          </a:p>
          <a:p>
            <a:pPr algn="just"/>
            <a:r>
              <a:rPr lang="en-IN" sz="2000" dirty="0">
                <a:latin typeface="Times New Roman" pitchFamily="18" charset="0"/>
                <a:cs typeface="Times New Roman" pitchFamily="18" charset="0"/>
              </a:rPr>
              <a:t>This would make the  first smart village which would reduce the  fuel consumption ,time consumption, etc. </a:t>
            </a:r>
          </a:p>
        </p:txBody>
      </p:sp>
      <p:sp>
        <p:nvSpPr>
          <p:cNvPr id="7" name="Slide Number Placeholder 6"/>
          <p:cNvSpPr>
            <a:spLocks noGrp="1"/>
          </p:cNvSpPr>
          <p:nvPr>
            <p:ph type="sldNum" sz="quarter" idx="12"/>
          </p:nvPr>
        </p:nvSpPr>
        <p:spPr/>
        <p:txBody>
          <a:bodyPr/>
          <a:lstStyle/>
          <a:p>
            <a:fld id="{8B88BC28-2649-4CA1-8A9A-7C9BD648A433}" type="slidenum">
              <a:rPr lang="en-IN" smtClean="0"/>
              <a:t>9</a:t>
            </a:fld>
            <a:endParaRPr lang="en-IN"/>
          </a:p>
        </p:txBody>
      </p:sp>
    </p:spTree>
    <p:extLst>
      <p:ext uri="{BB962C8B-B14F-4D97-AF65-F5344CB8AC3E}">
        <p14:creationId xmlns:p14="http://schemas.microsoft.com/office/powerpoint/2010/main" val="27423713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316</TotalTime>
  <Words>554</Words>
  <Application>Microsoft Office PowerPoint</Application>
  <PresentationFormat>On-screen Show (4:3)</PresentationFormat>
  <Paragraphs>84</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Times New Roman</vt:lpstr>
      <vt:lpstr>Verdana</vt:lpstr>
      <vt:lpstr>Wingdings 2</vt:lpstr>
      <vt:lpstr>Solstice</vt:lpstr>
      <vt:lpstr>AGROWEEDER</vt:lpstr>
      <vt:lpstr>Contents</vt:lpstr>
      <vt:lpstr>Introduction</vt:lpstr>
      <vt:lpstr>Identification and Justification of Problem</vt:lpstr>
      <vt:lpstr>Requirements</vt:lpstr>
      <vt:lpstr>Working Principle</vt:lpstr>
      <vt:lpstr>Prototype of AgroWeeder</vt:lpstr>
      <vt:lpstr>Target Beneficiary group </vt:lpstr>
      <vt:lpstr>Financial implication for the village</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AGROWEEDER</dc:title>
  <dc:creator>HACKER</dc:creator>
  <cp:lastModifiedBy>Yash Shirke</cp:lastModifiedBy>
  <cp:revision>41</cp:revision>
  <dcterms:created xsi:type="dcterms:W3CDTF">2019-11-09T17:22:22Z</dcterms:created>
  <dcterms:modified xsi:type="dcterms:W3CDTF">2022-03-17T17:47:25Z</dcterms:modified>
</cp:coreProperties>
</file>