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6" r:id="rId4"/>
    <p:sldId id="258" r:id="rId5"/>
    <p:sldId id="259" r:id="rId6"/>
    <p:sldId id="261" r:id="rId7"/>
    <p:sldId id="260"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76208AFD-BF62-4483-9008-0713D8EEA6F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08AFD-BF62-4483-9008-0713D8EEA6F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08AFD-BF62-4483-9008-0713D8EEA6F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08AFD-BF62-4483-9008-0713D8EEA6F2}"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76208AFD-BF62-4483-9008-0713D8EEA6F2}" type="datetimeFigureOut">
              <a:rPr lang="en-IN" smtClean="0"/>
              <a:t>10-11-2019</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8B88BC28-2649-4CA1-8A9A-7C9BD648A43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208AFD-BF62-4483-9008-0713D8EEA6F2}"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208AFD-BF62-4483-9008-0713D8EEA6F2}" type="datetimeFigureOut">
              <a:rPr lang="en-IN" smtClean="0"/>
              <a:t>10-11-2019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208AFD-BF62-4483-9008-0713D8EEA6F2}" type="datetimeFigureOut">
              <a:rPr lang="en-IN" smtClean="0"/>
              <a:t>10-11-2019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08AFD-BF62-4483-9008-0713D8EEA6F2}" type="datetimeFigureOut">
              <a:rPr lang="en-IN" smtClean="0"/>
              <a:t>10-11-2019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88BC28-2649-4CA1-8A9A-7C9BD648A4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208AFD-BF62-4483-9008-0713D8EEA6F2}"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8BC28-2649-4CA1-8A9A-7C9BD648A433}"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76208AFD-BF62-4483-9008-0713D8EEA6F2}"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8BC28-2649-4CA1-8A9A-7C9BD648A433}"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76208AFD-BF62-4483-9008-0713D8EEA6F2}" type="datetimeFigureOut">
              <a:rPr lang="en-IN" smtClean="0"/>
              <a:t>10-11-2019</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B88BC28-2649-4CA1-8A9A-7C9BD648A43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2856"/>
            <a:ext cx="4419600" cy="1021832"/>
          </a:xfrm>
        </p:spPr>
        <p:txBody>
          <a:bodyPr/>
          <a:lstStyle/>
          <a:p>
            <a:r>
              <a:rPr lang="en-IN" dirty="0" smtClean="0"/>
              <a:t>AGROWEEDER</a:t>
            </a:r>
            <a:endParaRPr lang="en-IN" dirty="0"/>
          </a:p>
        </p:txBody>
      </p:sp>
      <p:sp>
        <p:nvSpPr>
          <p:cNvPr id="3" name="Subtitle 2"/>
          <p:cNvSpPr>
            <a:spLocks noGrp="1"/>
          </p:cNvSpPr>
          <p:nvPr>
            <p:ph type="subTitle" idx="1"/>
          </p:nvPr>
        </p:nvSpPr>
        <p:spPr>
          <a:xfrm>
            <a:off x="228600" y="3212976"/>
            <a:ext cx="4419600" cy="1728192"/>
          </a:xfrm>
        </p:spPr>
        <p:txBody>
          <a:bodyPr>
            <a:normAutofit fontScale="92500" lnSpcReduction="10000"/>
          </a:bodyPr>
          <a:lstStyle/>
          <a:p>
            <a:r>
              <a:rPr lang="en-IN" dirty="0" smtClean="0">
                <a:latin typeface="Times New Roman" pitchFamily="18" charset="0"/>
                <a:cs typeface="Times New Roman" pitchFamily="18" charset="0"/>
              </a:rPr>
              <a:t>TEAM  </a:t>
            </a:r>
            <a:r>
              <a:rPr lang="en-IN" dirty="0" smtClean="0">
                <a:latin typeface="Times New Roman" pitchFamily="18" charset="0"/>
                <a:cs typeface="Times New Roman" pitchFamily="18" charset="0"/>
              </a:rPr>
              <a:t>PRAYAAS</a:t>
            </a:r>
          </a:p>
          <a:p>
            <a:pPr marL="342900" indent="-342900">
              <a:buFont typeface="Arial" pitchFamily="34" charset="0"/>
              <a:buChar char="•"/>
            </a:pPr>
            <a:r>
              <a:rPr lang="en-IN" dirty="0" err="1" smtClean="0">
                <a:latin typeface="Times New Roman" pitchFamily="18" charset="0"/>
                <a:cs typeface="Times New Roman" pitchFamily="18" charset="0"/>
              </a:rPr>
              <a:t>Yash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Sudhir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Shirke</a:t>
            </a:r>
            <a:endParaRPr lang="en-IN" dirty="0" smtClean="0">
              <a:latin typeface="Times New Roman" pitchFamily="18" charset="0"/>
              <a:cs typeface="Times New Roman" pitchFamily="18" charset="0"/>
            </a:endParaRPr>
          </a:p>
          <a:p>
            <a:pPr marL="342900" indent="-342900">
              <a:buFont typeface="Arial" pitchFamily="34" charset="0"/>
              <a:buChar char="•"/>
            </a:pPr>
            <a:r>
              <a:rPr lang="en-IN" dirty="0" err="1" smtClean="0">
                <a:latin typeface="Times New Roman" pitchFamily="18" charset="0"/>
                <a:cs typeface="Times New Roman" pitchFamily="18" charset="0"/>
              </a:rPr>
              <a:t>Udayraj</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Sambhaji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Gawade</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GAUIDED  BY</a:t>
            </a:r>
          </a:p>
          <a:p>
            <a:pPr marL="1714500" lvl="3" indent="-342900">
              <a:buFont typeface="Arial" pitchFamily="34" charset="0"/>
              <a:buChar char="•"/>
            </a:pPr>
            <a:r>
              <a:rPr lang="en-IN" dirty="0" smtClean="0">
                <a:latin typeface="Times New Roman" pitchFamily="18" charset="0"/>
                <a:cs typeface="Times New Roman" pitchFamily="18" charset="0"/>
              </a:rPr>
              <a:t>MRS. </a:t>
            </a:r>
            <a:r>
              <a:rPr lang="en-IN" dirty="0" err="1" smtClean="0">
                <a:latin typeface="Times New Roman" pitchFamily="18" charset="0"/>
                <a:cs typeface="Times New Roman" pitchFamily="18" charset="0"/>
              </a:rPr>
              <a:t>Deepali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Jadhav</a:t>
            </a:r>
            <a:endParaRPr lang="en-IN" dirty="0" smtClean="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6408" y1="68932" x2="35680" y2="65716"/>
                        <a14:foregroundMark x1="36044" y1="66444" x2="68568" y2="67172"/>
                      </a14:backgroundRemoval>
                    </a14:imgEffect>
                  </a14:imgLayer>
                </a14:imgProps>
              </a:ext>
              <a:ext uri="{28A0092B-C50C-407E-A947-70E740481C1C}">
                <a14:useLocalDpi xmlns:a14="http://schemas.microsoft.com/office/drawing/2010/main" val="0"/>
              </a:ext>
            </a:extLst>
          </a:blip>
          <a:stretch>
            <a:fillRect/>
          </a:stretch>
        </p:blipFill>
        <p:spPr>
          <a:xfrm>
            <a:off x="3131840" y="1988840"/>
            <a:ext cx="2132856" cy="2132856"/>
          </a:xfrm>
          <a:prstGeom prst="rect">
            <a:avLst/>
          </a:prstGeom>
        </p:spPr>
      </p:pic>
    </p:spTree>
    <p:extLst>
      <p:ext uri="{BB962C8B-B14F-4D97-AF65-F5344CB8AC3E}">
        <p14:creationId xmlns:p14="http://schemas.microsoft.com/office/powerpoint/2010/main" val="335739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6680" y="4734272"/>
            <a:ext cx="8305800" cy="1143000"/>
          </a:xfrm>
        </p:spPr>
        <p:txBody>
          <a:bodyPr>
            <a:normAutofit/>
          </a:bodyPr>
          <a:lstStyle/>
          <a:p>
            <a:r>
              <a:rPr lang="en-IN" sz="6600" dirty="0" smtClean="0"/>
              <a:t>Thank You </a:t>
            </a:r>
            <a:endParaRPr lang="en-IN" sz="6600" dirty="0"/>
          </a:p>
        </p:txBody>
      </p:sp>
    </p:spTree>
    <p:extLst>
      <p:ext uri="{BB962C8B-B14F-4D97-AF65-F5344CB8AC3E}">
        <p14:creationId xmlns:p14="http://schemas.microsoft.com/office/powerpoint/2010/main" val="178201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Introduction</a:t>
            </a:r>
            <a:endParaRPr lang="en-IN" dirty="0"/>
          </a:p>
        </p:txBody>
      </p:sp>
      <p:sp>
        <p:nvSpPr>
          <p:cNvPr id="3" name="Content Placeholder 2"/>
          <p:cNvSpPr>
            <a:spLocks noGrp="1"/>
          </p:cNvSpPr>
          <p:nvPr>
            <p:ph idx="1"/>
          </p:nvPr>
        </p:nvSpPr>
        <p:spPr/>
        <p:txBody>
          <a:bodyPr/>
          <a:lstStyle/>
          <a:p>
            <a:r>
              <a:rPr lang="en-US" dirty="0"/>
              <a:t>With the growing needs of convenience, technology now tries to seek automation in every aspect possible. </a:t>
            </a:r>
          </a:p>
          <a:p>
            <a:r>
              <a:rPr lang="en-US" dirty="0"/>
              <a:t>We present a self-driving </a:t>
            </a:r>
            <a:r>
              <a:rPr lang="en-US" dirty="0" err="1"/>
              <a:t>Agroweeder</a:t>
            </a:r>
            <a:r>
              <a:rPr lang="en-US" dirty="0"/>
              <a:t> which would eradicate human intervention in the field of driving. </a:t>
            </a:r>
          </a:p>
          <a:p>
            <a:r>
              <a:rPr lang="en-US" dirty="0"/>
              <a:t>The </a:t>
            </a:r>
            <a:r>
              <a:rPr lang="en-US" dirty="0" err="1"/>
              <a:t>Agroweeder</a:t>
            </a:r>
            <a:r>
              <a:rPr lang="en-US" dirty="0"/>
              <a:t>  would drive itself from one place to the other on its own it would possess integrated features like lane-detection, automatic weed remover ,tilling of land ,etc. This features would help the </a:t>
            </a:r>
            <a:r>
              <a:rPr lang="en-US" dirty="0" err="1"/>
              <a:t>Agroweeder</a:t>
            </a:r>
            <a:r>
              <a:rPr lang="en-US" dirty="0"/>
              <a:t> drive itself to the mentioned destination on the track properly, avid collisions, provide live streaming of the view in front of it with the help of camera mounted over the </a:t>
            </a:r>
            <a:r>
              <a:rPr lang="en-US" dirty="0" err="1"/>
              <a:t>Agroweeder</a:t>
            </a:r>
            <a:r>
              <a:rPr lang="en-US" dirty="0"/>
              <a:t>. </a:t>
            </a:r>
            <a:endParaRPr lang="en-IN" dirty="0"/>
          </a:p>
          <a:p>
            <a:endParaRPr lang="en-IN" dirty="0"/>
          </a:p>
        </p:txBody>
      </p:sp>
    </p:spTree>
    <p:extLst>
      <p:ext uri="{BB962C8B-B14F-4D97-AF65-F5344CB8AC3E}">
        <p14:creationId xmlns:p14="http://schemas.microsoft.com/office/powerpoint/2010/main" val="3130653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and Justification of Problem:</a:t>
            </a:r>
            <a:endParaRPr lang="en-IN" dirty="0"/>
          </a:p>
        </p:txBody>
      </p:sp>
      <p:sp>
        <p:nvSpPr>
          <p:cNvPr id="3" name="Content Placeholder 2"/>
          <p:cNvSpPr>
            <a:spLocks noGrp="1"/>
          </p:cNvSpPr>
          <p:nvPr>
            <p:ph idx="1"/>
          </p:nvPr>
        </p:nvSpPr>
        <p:spPr/>
        <p:txBody>
          <a:bodyPr>
            <a:normAutofit lnSpcReduction="10000"/>
          </a:bodyPr>
          <a:lstStyle/>
          <a:p>
            <a:r>
              <a:rPr lang="en-US" dirty="0"/>
              <a:t>Replacing human </a:t>
            </a:r>
            <a:r>
              <a:rPr lang="en-US" dirty="0" err="1"/>
              <a:t>labour</a:t>
            </a:r>
            <a:r>
              <a:rPr lang="en-US" dirty="0"/>
              <a:t> with automation is growing trend across the entire world. According to survey, the world population is increasing tremendously. With increase in population there is need of increase in food production. </a:t>
            </a:r>
            <a:endParaRPr lang="en-US" dirty="0" smtClean="0"/>
          </a:p>
          <a:p>
            <a:r>
              <a:rPr lang="en-US" dirty="0" smtClean="0"/>
              <a:t>Agriculture </a:t>
            </a:r>
            <a:r>
              <a:rPr lang="en-US" dirty="0"/>
              <a:t>sector becomes inefficient due to traditional methods of farming. To improve the quality and quantity of agriculture products and to minimize the human efforts, we need to make use of intelligent and automatic machinery for agricultural activities. </a:t>
            </a:r>
            <a:endParaRPr lang="en-US" dirty="0" smtClean="0"/>
          </a:p>
          <a:p>
            <a:r>
              <a:rPr lang="en-US" dirty="0" smtClean="0"/>
              <a:t>So </a:t>
            </a:r>
            <a:r>
              <a:rPr lang="en-US" dirty="0"/>
              <a:t>as modern citizens of country, we have deigned </a:t>
            </a:r>
            <a:r>
              <a:rPr lang="en-US" dirty="0" err="1"/>
              <a:t>AgroWeeder</a:t>
            </a:r>
            <a:r>
              <a:rPr lang="en-US" dirty="0"/>
              <a:t>: Self power </a:t>
            </a:r>
            <a:r>
              <a:rPr lang="en-US" dirty="0" err="1"/>
              <a:t>weeder</a:t>
            </a:r>
            <a:r>
              <a:rPr lang="en-US" dirty="0"/>
              <a:t> based on Raspberry Pi for farmers. </a:t>
            </a:r>
            <a:endParaRPr lang="en-IN" dirty="0"/>
          </a:p>
        </p:txBody>
      </p:sp>
    </p:spTree>
    <p:extLst>
      <p:ext uri="{BB962C8B-B14F-4D97-AF65-F5344CB8AC3E}">
        <p14:creationId xmlns:p14="http://schemas.microsoft.com/office/powerpoint/2010/main" val="13711101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6744"/>
          </a:xfrm>
        </p:spPr>
        <p:txBody>
          <a:bodyPr>
            <a:normAutofit/>
          </a:bodyPr>
          <a:lstStyle/>
          <a:p>
            <a:r>
              <a:rPr lang="en-IN" sz="4000" dirty="0" smtClean="0"/>
              <a:t>Requirements</a:t>
            </a:r>
            <a:endParaRPr lang="en-IN" sz="4000" dirty="0"/>
          </a:p>
        </p:txBody>
      </p:sp>
      <p:sp>
        <p:nvSpPr>
          <p:cNvPr id="3" name="Content Placeholder 2"/>
          <p:cNvSpPr>
            <a:spLocks noGrp="1"/>
          </p:cNvSpPr>
          <p:nvPr>
            <p:ph idx="1"/>
          </p:nvPr>
        </p:nvSpPr>
        <p:spPr>
          <a:xfrm>
            <a:off x="467544" y="1412776"/>
            <a:ext cx="8229600" cy="2376264"/>
          </a:xfrm>
        </p:spPr>
        <p:txBody>
          <a:bodyPr numCol="2">
            <a:normAutofit fontScale="55000" lnSpcReduction="20000"/>
          </a:bodyPr>
          <a:lstStyle/>
          <a:p>
            <a:r>
              <a:rPr lang="en-IN" sz="3800" b="1" dirty="0" smtClean="0"/>
              <a:t>Hardware Requirements :-</a:t>
            </a:r>
          </a:p>
          <a:p>
            <a:pPr marL="0" indent="0">
              <a:buNone/>
            </a:pPr>
            <a:endParaRPr lang="en-IN" sz="2900" b="1" dirty="0" smtClean="0"/>
          </a:p>
          <a:p>
            <a:pPr lvl="1"/>
            <a:r>
              <a:rPr lang="en-IN" sz="3200" dirty="0" smtClean="0"/>
              <a:t>Raspberry pi 3b+</a:t>
            </a:r>
          </a:p>
          <a:p>
            <a:pPr lvl="1"/>
            <a:r>
              <a:rPr lang="en-IN" sz="3200" dirty="0" smtClean="0"/>
              <a:t>Pi camera</a:t>
            </a:r>
          </a:p>
          <a:p>
            <a:pPr lvl="1"/>
            <a:r>
              <a:rPr lang="en-IN" sz="3200" dirty="0" err="1" smtClean="0"/>
              <a:t>Ardiuno</a:t>
            </a:r>
            <a:r>
              <a:rPr lang="en-IN" sz="3200" dirty="0" smtClean="0"/>
              <a:t> </a:t>
            </a:r>
            <a:r>
              <a:rPr lang="en-IN" sz="3200" dirty="0" err="1" smtClean="0"/>
              <a:t>uno</a:t>
            </a:r>
            <a:r>
              <a:rPr lang="en-IN" sz="3200" dirty="0" smtClean="0"/>
              <a:t> R3</a:t>
            </a:r>
          </a:p>
          <a:p>
            <a:pPr lvl="1"/>
            <a:r>
              <a:rPr lang="en-IN" sz="3200" dirty="0" smtClean="0"/>
              <a:t>Ultrasonic sensor</a:t>
            </a:r>
          </a:p>
          <a:p>
            <a:pPr marL="365760" lvl="1" indent="0">
              <a:buNone/>
            </a:pPr>
            <a:endParaRPr lang="en-IN" sz="3200" dirty="0"/>
          </a:p>
          <a:p>
            <a:pPr marL="365760" lvl="1" indent="0">
              <a:buNone/>
            </a:pPr>
            <a:endParaRPr lang="en-IN" sz="3200" dirty="0"/>
          </a:p>
          <a:p>
            <a:pPr lvl="1"/>
            <a:endParaRPr lang="en-IN" sz="3200" dirty="0" smtClean="0"/>
          </a:p>
          <a:p>
            <a:pPr lvl="1"/>
            <a:endParaRPr lang="en-IN" sz="3200" dirty="0"/>
          </a:p>
          <a:p>
            <a:pPr lvl="1"/>
            <a:r>
              <a:rPr lang="en-IN" sz="3200" dirty="0" smtClean="0"/>
              <a:t>2 x motor driver</a:t>
            </a:r>
          </a:p>
          <a:p>
            <a:pPr lvl="1"/>
            <a:r>
              <a:rPr lang="en-IN" sz="3200" dirty="0" smtClean="0"/>
              <a:t>12v Battery </a:t>
            </a:r>
          </a:p>
          <a:p>
            <a:pPr lvl="1"/>
            <a:r>
              <a:rPr lang="en-IN" sz="3200" dirty="0" smtClean="0"/>
              <a:t>Wheels </a:t>
            </a:r>
          </a:p>
          <a:p>
            <a:pPr lvl="1"/>
            <a:r>
              <a:rPr lang="en-IN" sz="3200" dirty="0" smtClean="0"/>
              <a:t>Motors </a:t>
            </a:r>
          </a:p>
          <a:p>
            <a:pPr lvl="1"/>
            <a:endParaRPr lang="en-IN" dirty="0" smtClean="0"/>
          </a:p>
          <a:p>
            <a:pPr lvl="1"/>
            <a:endParaRPr lang="en-IN" dirty="0" smtClean="0"/>
          </a:p>
          <a:p>
            <a:pPr lvl="1"/>
            <a:endParaRPr lang="en-IN" dirty="0"/>
          </a:p>
        </p:txBody>
      </p:sp>
      <p:sp>
        <p:nvSpPr>
          <p:cNvPr id="4" name="Rectangle 3"/>
          <p:cNvSpPr/>
          <p:nvPr/>
        </p:nvSpPr>
        <p:spPr>
          <a:xfrm>
            <a:off x="395536" y="3789040"/>
            <a:ext cx="8136904" cy="2000548"/>
          </a:xfrm>
          <a:prstGeom prst="rect">
            <a:avLst/>
          </a:prstGeom>
        </p:spPr>
        <p:txBody>
          <a:bodyPr wrap="square" numCol="2">
            <a:spAutoFit/>
          </a:bodyPr>
          <a:lstStyle/>
          <a:p>
            <a:pPr marL="285750" indent="-285750">
              <a:buFont typeface="Arial" pitchFamily="34" charset="0"/>
              <a:buChar char="•"/>
            </a:pPr>
            <a:r>
              <a:rPr lang="en-IN" sz="2400" b="1" dirty="0" smtClean="0"/>
              <a:t>Software Requirements :</a:t>
            </a:r>
            <a:r>
              <a:rPr lang="en-IN" sz="2400" dirty="0" smtClean="0"/>
              <a:t>-</a:t>
            </a:r>
          </a:p>
          <a:p>
            <a:endParaRPr lang="en-IN" sz="1600" dirty="0" smtClean="0"/>
          </a:p>
          <a:p>
            <a:pPr marL="800100" lvl="1" indent="-342900" algn="just">
              <a:buFont typeface="+mj-lt"/>
              <a:buAutoNum type="arabicPeriod"/>
            </a:pPr>
            <a:r>
              <a:rPr lang="en-IN" dirty="0" smtClean="0"/>
              <a:t>Python 3</a:t>
            </a:r>
          </a:p>
          <a:p>
            <a:pPr marL="800100" lvl="1" indent="-342900" algn="just">
              <a:buFont typeface="+mj-lt"/>
              <a:buAutoNum type="arabicPeriod"/>
            </a:pPr>
            <a:r>
              <a:rPr lang="en-IN" dirty="0" smtClean="0"/>
              <a:t>Open CV</a:t>
            </a:r>
          </a:p>
          <a:p>
            <a:pPr marL="800100" lvl="1" indent="-342900" algn="just">
              <a:buFont typeface="+mj-lt"/>
              <a:buAutoNum type="arabicPeriod"/>
            </a:pPr>
            <a:endParaRPr lang="en-IN" dirty="0" smtClean="0"/>
          </a:p>
          <a:p>
            <a:pPr marL="800100" lvl="1" indent="-342900" algn="just">
              <a:buFont typeface="+mj-lt"/>
              <a:buAutoNum type="arabicPeriod"/>
            </a:pPr>
            <a:endParaRPr lang="en-IN" dirty="0"/>
          </a:p>
          <a:p>
            <a:pPr marL="800100" lvl="1" indent="-342900" algn="just">
              <a:buFont typeface="+mj-lt"/>
              <a:buAutoNum type="arabicPeriod"/>
            </a:pPr>
            <a:endParaRPr lang="en-IN" dirty="0" smtClean="0"/>
          </a:p>
          <a:p>
            <a:pPr marL="800100" lvl="1" indent="-342900" algn="just">
              <a:buFont typeface="+mj-lt"/>
              <a:buAutoNum type="arabicPeriod"/>
            </a:pPr>
            <a:endParaRPr lang="en-IN" dirty="0"/>
          </a:p>
          <a:p>
            <a:pPr marL="800100" lvl="1" indent="-342900" algn="just">
              <a:buFont typeface="+mj-lt"/>
              <a:buAutoNum type="arabicPeriod"/>
            </a:pPr>
            <a:r>
              <a:rPr lang="en-IN" dirty="0" err="1" smtClean="0"/>
              <a:t>Ardiuno</a:t>
            </a:r>
            <a:r>
              <a:rPr lang="en-IN" dirty="0" smtClean="0"/>
              <a:t> IDE</a:t>
            </a:r>
          </a:p>
          <a:p>
            <a:pPr marL="800100" lvl="1" indent="-342900" algn="just">
              <a:buFont typeface="+mj-lt"/>
              <a:buAutoNum type="arabicPeriod"/>
            </a:pPr>
            <a:r>
              <a:rPr lang="en-IN" dirty="0"/>
              <a:t>Operating System: - </a:t>
            </a:r>
            <a:r>
              <a:rPr lang="en-IN" dirty="0" err="1"/>
              <a:t>Raspbian</a:t>
            </a:r>
            <a:r>
              <a:rPr lang="en-IN" dirty="0"/>
              <a:t> </a:t>
            </a:r>
            <a:endParaRPr lang="en-IN" dirty="0" smtClean="0"/>
          </a:p>
          <a:p>
            <a:pPr lvl="1"/>
            <a:endParaRPr lang="en-IN" sz="1600" dirty="0" smtClean="0"/>
          </a:p>
          <a:p>
            <a:pPr lvl="1"/>
            <a:endParaRPr lang="en-IN" dirty="0" smtClean="0"/>
          </a:p>
          <a:p>
            <a:pPr lvl="1"/>
            <a:endParaRPr lang="en-IN" dirty="0" smtClean="0"/>
          </a:p>
        </p:txBody>
      </p:sp>
    </p:spTree>
    <p:extLst>
      <p:ext uri="{BB962C8B-B14F-4D97-AF65-F5344CB8AC3E}">
        <p14:creationId xmlns:p14="http://schemas.microsoft.com/office/powerpoint/2010/main" val="3619844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a:t>
            </a: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a:t>The </a:t>
            </a:r>
            <a:r>
              <a:rPr lang="en-US" dirty="0" err="1"/>
              <a:t>Agroweeder</a:t>
            </a:r>
            <a:r>
              <a:rPr lang="en-US" dirty="0"/>
              <a:t> is a farm based machine which is used for tilling the land and the removing weeds from the land.</a:t>
            </a:r>
            <a:endParaRPr lang="en-IN" dirty="0"/>
          </a:p>
          <a:p>
            <a:pPr lvl="0"/>
            <a:r>
              <a:rPr lang="en-US" dirty="0"/>
              <a:t>The </a:t>
            </a:r>
            <a:r>
              <a:rPr lang="en-US" dirty="0" err="1"/>
              <a:t>Agroweeder</a:t>
            </a:r>
            <a:r>
              <a:rPr lang="en-US" dirty="0"/>
              <a:t> works on a simple small board processor raspberry pi 3b+. When the </a:t>
            </a:r>
            <a:r>
              <a:rPr lang="en-US" dirty="0" err="1"/>
              <a:t>Agroweeder</a:t>
            </a:r>
            <a:r>
              <a:rPr lang="en-US" dirty="0"/>
              <a:t> gets start the pi camera captures the live streaming of the field and sends the information to the raspberry pi. </a:t>
            </a:r>
            <a:endParaRPr lang="en-IN" dirty="0"/>
          </a:p>
          <a:p>
            <a:pPr lvl="0"/>
            <a:r>
              <a:rPr lang="en-US" dirty="0"/>
              <a:t>Then raspberry pi process the video, and sends the command to the </a:t>
            </a:r>
            <a:r>
              <a:rPr lang="en-US" dirty="0" err="1"/>
              <a:t>arduino</a:t>
            </a:r>
            <a:r>
              <a:rPr lang="en-US" dirty="0"/>
              <a:t> using GPIO pins.</a:t>
            </a:r>
            <a:endParaRPr lang="en-IN" dirty="0"/>
          </a:p>
          <a:p>
            <a:pPr lvl="0"/>
            <a:r>
              <a:rPr lang="en-US" dirty="0"/>
              <a:t>Then the </a:t>
            </a:r>
            <a:r>
              <a:rPr lang="en-US" dirty="0" err="1"/>
              <a:t>arduino</a:t>
            </a:r>
            <a:r>
              <a:rPr lang="en-US" dirty="0"/>
              <a:t> process the command and send the command to both the motor drivers.</a:t>
            </a:r>
            <a:endParaRPr lang="en-IN" dirty="0"/>
          </a:p>
          <a:p>
            <a:pPr lvl="0"/>
            <a:r>
              <a:rPr lang="en-US" dirty="0"/>
              <a:t>The first motor is use for running of </a:t>
            </a:r>
            <a:r>
              <a:rPr lang="en-US" dirty="0" err="1"/>
              <a:t>Agroweeder</a:t>
            </a:r>
            <a:r>
              <a:rPr lang="en-US" dirty="0"/>
              <a:t>. </a:t>
            </a:r>
            <a:endParaRPr lang="en-IN" dirty="0"/>
          </a:p>
          <a:p>
            <a:pPr lvl="0"/>
            <a:r>
              <a:rPr lang="en-US" dirty="0"/>
              <a:t>And the second one is used for controlling the weeding tools which is fixed behind the </a:t>
            </a:r>
            <a:r>
              <a:rPr lang="en-US" dirty="0" err="1"/>
              <a:t>Agroweeder</a:t>
            </a:r>
            <a:r>
              <a:rPr lang="en-US" dirty="0"/>
              <a:t>. </a:t>
            </a:r>
            <a:endParaRPr lang="en-IN" dirty="0"/>
          </a:p>
        </p:txBody>
      </p:sp>
    </p:spTree>
    <p:extLst>
      <p:ext uri="{BB962C8B-B14F-4D97-AF65-F5344CB8AC3E}">
        <p14:creationId xmlns:p14="http://schemas.microsoft.com/office/powerpoint/2010/main" val="3330540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8024" y="1628800"/>
            <a:ext cx="3641452" cy="4320480"/>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48680"/>
            <a:ext cx="4176464" cy="4176464"/>
          </a:xfrm>
          <a:prstGeom prst="rect">
            <a:avLst/>
          </a:prstGeom>
        </p:spPr>
      </p:pic>
    </p:spTree>
    <p:extLst>
      <p:ext uri="{BB962C8B-B14F-4D97-AF65-F5344CB8AC3E}">
        <p14:creationId xmlns:p14="http://schemas.microsoft.com/office/powerpoint/2010/main" val="2876500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052736"/>
            <a:ext cx="3456384" cy="3456384"/>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414438">
            <a:off x="5085344" y="2542249"/>
            <a:ext cx="3512976" cy="3312368"/>
          </a:xfrm>
          <a:prstGeom prst="rect">
            <a:avLst/>
          </a:prstGeom>
        </p:spPr>
      </p:pic>
    </p:spTree>
    <p:extLst>
      <p:ext uri="{BB962C8B-B14F-4D97-AF65-F5344CB8AC3E}">
        <p14:creationId xmlns:p14="http://schemas.microsoft.com/office/powerpoint/2010/main" val="3885915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22701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42371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Override1.xml><?xml version="1.0" encoding="utf-8"?>
<a:themeOverride xmlns:a="http://schemas.openxmlformats.org/drawingml/2006/main">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themeOverride>
</file>

<file path=docProps/app.xml><?xml version="1.0" encoding="utf-8"?>
<Properties xmlns="http://schemas.openxmlformats.org/officeDocument/2006/extended-properties" xmlns:vt="http://schemas.openxmlformats.org/officeDocument/2006/docPropsVTypes">
  <Template/>
  <TotalTime>141</TotalTime>
  <Words>389</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Thatch</vt:lpstr>
      <vt:lpstr>AGROWEEDER</vt:lpstr>
      <vt:lpstr>Introduction</vt:lpstr>
      <vt:lpstr>Identification and Justification of Problem:</vt:lpstr>
      <vt:lpstr>Requirements</vt:lpstr>
      <vt:lpstr>Working </vt:lpstr>
      <vt:lpstr>PowerPoint Presentation</vt:lpstr>
      <vt:lpstr>PowerPoint Presentation</vt:lpstr>
      <vt:lpstr>PowerPoint Presentation</vt:lpstr>
      <vt:lpstr>PowerPoint Presentation</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AGROWEEDER</dc:title>
  <dc:creator>HACKER</dc:creator>
  <cp:lastModifiedBy>HACKER</cp:lastModifiedBy>
  <cp:revision>14</cp:revision>
  <dcterms:created xsi:type="dcterms:W3CDTF">2019-11-09T17:22:22Z</dcterms:created>
  <dcterms:modified xsi:type="dcterms:W3CDTF">2019-11-10T08:37:44Z</dcterms:modified>
</cp:coreProperties>
</file>