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MindMate: Your Personal Mental Wellness Companion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Journaling &amp; Emotional Sentiment Tracker</a:t>
            </a:r>
          </a:p>
          <a:p>
            <a:r>
              <a:t>Presented by: [Your Name / Team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We'll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Innovation &amp; Creativity</a:t>
            </a:r>
          </a:p>
          <a:p>
            <a:r>
              <a:t>2. Technical Implementation</a:t>
            </a:r>
          </a:p>
          <a:p>
            <a:r>
              <a:t>3. Impact &amp; Relevance</a:t>
            </a:r>
          </a:p>
          <a:p>
            <a:r>
              <a:t>4. Scalability &amp; Future Scope</a:t>
            </a:r>
          </a:p>
          <a:p>
            <a:r>
              <a:t>5. Final Thoughts &amp; Call to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&amp; Creative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✨ Personal Therapist Vibes: Emotion-aware journaling with NLP.</a:t>
            </a:r>
          </a:p>
          <a:p>
            <a:r>
              <a:t>🎨 Calming, human-centered design for user comfort.</a:t>
            </a:r>
          </a:p>
          <a:p>
            <a:r>
              <a:t>🎧 Media-powered uplift: AI suggests music, affirmations, and habits.</a:t>
            </a:r>
          </a:p>
          <a:p>
            <a:r>
              <a:t>🧩 Habit loop integration for real behavior change.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Works: Tech Behind MindMate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Next.js 15, TypeScript, TailwindCSS</a:t>
            </a:r>
          </a:p>
          <a:p>
            <a:r>
              <a:t>UI: Radix UI + Lucide Icons + Recharts</a:t>
            </a:r>
          </a:p>
          <a:p>
            <a:r>
              <a:t>Backend: Supabase for data management &amp; auth</a:t>
            </a:r>
          </a:p>
          <a:p>
            <a:r>
              <a:t>AI/NLP: @ai-sdk/xai for emotion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MindMate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Addresses rising mental health concerns globally</a:t>
            </a:r>
          </a:p>
          <a:p>
            <a:r>
              <a:t>📱 Makes emotional wellness accessible &amp; stigma-free</a:t>
            </a:r>
          </a:p>
          <a:p>
            <a:r>
              <a:t>📈 Encourages long-term mindfulness through habit tracking</a:t>
            </a:r>
          </a:p>
          <a:p>
            <a:r>
              <a:t>💬 Can be used solo or integrated into support groups/therapy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Designed to Grow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📍 Personalized AI feedback loops (user-adaptive)</a:t>
            </a:r>
          </a:p>
          <a:p>
            <a:r>
              <a:t>🌍 Multi-language NLP</a:t>
            </a:r>
          </a:p>
          <a:p>
            <a:r>
              <a:t>📱 Mobile app with push notifications</a:t>
            </a:r>
          </a:p>
          <a:p>
            <a:r>
              <a:t>🕹️ Gamification: Streaks, rewards, progress metrics</a:t>
            </a:r>
          </a:p>
          <a:p>
            <a:r>
              <a:t>🤝 Therapist integration &amp; peer circles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Make Mental Wellness a Daily Habit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🌿 MindMate empowers users to reflect, grow, and thrive emotionally.</a:t>
            </a:r>
          </a:p>
          <a:p>
            <a:r>
              <a:t>🔄 A scalable solution for modern mental wellness.</a:t>
            </a:r>
          </a:p>
          <a:p>
            <a:r>
              <a:t>🚀 Ready to onboard users, iterate and expand.</a:t>
            </a:r>
          </a:p>
          <a:p>
            <a:r>
              <a:t>Visit our live site: [Insert Vercel URL]</a:t>
            </a:r>
          </a:p>
          <a:p>
            <a:r>
              <a:t>GitHub &amp; contact details</a:t>
            </a:r>
          </a:p>
          <a:p>
            <a:r>
              <a:t>Let’s talk partnerships &amp;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