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75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4DA6D5-4153-4499-98DC-BAABECC3465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0F09CB7-8FA9-4F44-A444-1B1DC56B6F03}">
      <dgm:prSet/>
      <dgm:spPr/>
      <dgm:t>
        <a:bodyPr/>
        <a:lstStyle/>
        <a:p>
          <a:r>
            <a:rPr lang="en-US"/>
            <a:t>It requires no physical interaction on behalf of the user.</a:t>
          </a:r>
        </a:p>
      </dgm:t>
    </dgm:pt>
    <dgm:pt modelId="{7E4789C8-E444-4BF5-B27F-B4AF5ADD3CCE}" type="parTrans" cxnId="{6F97DA5F-CF48-4E64-9548-B9CE124A5C21}">
      <dgm:prSet/>
      <dgm:spPr/>
      <dgm:t>
        <a:bodyPr/>
        <a:lstStyle/>
        <a:p>
          <a:endParaRPr lang="en-US"/>
        </a:p>
      </dgm:t>
    </dgm:pt>
    <dgm:pt modelId="{AC6F9667-A141-4C37-A57F-21A02C16DA27}" type="sibTrans" cxnId="{6F97DA5F-CF48-4E64-9548-B9CE124A5C21}">
      <dgm:prSet/>
      <dgm:spPr/>
      <dgm:t>
        <a:bodyPr/>
        <a:lstStyle/>
        <a:p>
          <a:endParaRPr lang="en-US"/>
        </a:p>
      </dgm:t>
    </dgm:pt>
    <dgm:pt modelId="{2288D009-F68E-4CB4-B3C8-D7C701DD9DF8}">
      <dgm:prSet/>
      <dgm:spPr/>
      <dgm:t>
        <a:bodyPr/>
        <a:lstStyle/>
        <a:p>
          <a:r>
            <a:rPr lang="en-US"/>
            <a:t>It is accurate and allows for high enrolment and verification rates.</a:t>
          </a:r>
        </a:p>
      </dgm:t>
    </dgm:pt>
    <dgm:pt modelId="{2E9750B2-976B-4B6A-B9D0-808CB1501233}" type="parTrans" cxnId="{D17B513A-7E06-49B0-AE0B-AA051F757928}">
      <dgm:prSet/>
      <dgm:spPr/>
      <dgm:t>
        <a:bodyPr/>
        <a:lstStyle/>
        <a:p>
          <a:endParaRPr lang="en-US"/>
        </a:p>
      </dgm:t>
    </dgm:pt>
    <dgm:pt modelId="{169C923D-E2A0-4743-9B62-85E6EF0978CA}" type="sibTrans" cxnId="{D17B513A-7E06-49B0-AE0B-AA051F757928}">
      <dgm:prSet/>
      <dgm:spPr/>
      <dgm:t>
        <a:bodyPr/>
        <a:lstStyle/>
        <a:p>
          <a:endParaRPr lang="en-US"/>
        </a:p>
      </dgm:t>
    </dgm:pt>
    <dgm:pt modelId="{57D8E1D5-D3C3-4951-A81F-4C5167A65008}">
      <dgm:prSet/>
      <dgm:spPr/>
      <dgm:t>
        <a:bodyPr/>
        <a:lstStyle/>
        <a:p>
          <a:r>
            <a:rPr lang="en-US"/>
            <a:t>It does not require an expert to interpret the comparison result.</a:t>
          </a:r>
        </a:p>
      </dgm:t>
    </dgm:pt>
    <dgm:pt modelId="{419C45E4-507D-4F63-BCA8-6C11E9D6F5A2}" type="parTrans" cxnId="{FB082FC4-ADBB-40DA-9F84-B866E7FD0AE8}">
      <dgm:prSet/>
      <dgm:spPr/>
      <dgm:t>
        <a:bodyPr/>
        <a:lstStyle/>
        <a:p>
          <a:endParaRPr lang="en-US"/>
        </a:p>
      </dgm:t>
    </dgm:pt>
    <dgm:pt modelId="{5E58DFFF-08CD-48A5-9387-0A5AFB76C78C}" type="sibTrans" cxnId="{FB082FC4-ADBB-40DA-9F84-B866E7FD0AE8}">
      <dgm:prSet/>
      <dgm:spPr/>
      <dgm:t>
        <a:bodyPr/>
        <a:lstStyle/>
        <a:p>
          <a:endParaRPr lang="en-US"/>
        </a:p>
      </dgm:t>
    </dgm:pt>
    <dgm:pt modelId="{59351A6F-87C4-4098-BA1B-C38E7BD33C77}">
      <dgm:prSet/>
      <dgm:spPr/>
      <dgm:t>
        <a:bodyPr/>
        <a:lstStyle/>
        <a:p>
          <a:r>
            <a:rPr lang="en-US"/>
            <a:t>It can use your existing hardware infrastructure, existing camaras and image capture.</a:t>
          </a:r>
        </a:p>
      </dgm:t>
    </dgm:pt>
    <dgm:pt modelId="{F9F075F5-2C6A-47A5-A195-10C37E52085E}" type="parTrans" cxnId="{A1254A09-A7B0-418F-BB3C-CDFAF62CF1E9}">
      <dgm:prSet/>
      <dgm:spPr/>
      <dgm:t>
        <a:bodyPr/>
        <a:lstStyle/>
        <a:p>
          <a:endParaRPr lang="en-US"/>
        </a:p>
      </dgm:t>
    </dgm:pt>
    <dgm:pt modelId="{DAFAA3A3-9C94-4EC9-B6A2-C1880C2C92EA}" type="sibTrans" cxnId="{A1254A09-A7B0-418F-BB3C-CDFAF62CF1E9}">
      <dgm:prSet/>
      <dgm:spPr/>
      <dgm:t>
        <a:bodyPr/>
        <a:lstStyle/>
        <a:p>
          <a:endParaRPr lang="en-US"/>
        </a:p>
      </dgm:t>
    </dgm:pt>
    <dgm:pt modelId="{5836B966-9146-4FB3-B895-DD79DD6F4DB8}">
      <dgm:prSet/>
      <dgm:spPr/>
      <dgm:t>
        <a:bodyPr/>
        <a:lstStyle/>
        <a:p>
          <a:r>
            <a:rPr lang="en-US"/>
            <a:t>It is the only biometric that allow you to perform passive identification in a one to. Many Environments</a:t>
          </a:r>
        </a:p>
      </dgm:t>
    </dgm:pt>
    <dgm:pt modelId="{353DDBB7-7551-41B3-BCE2-F70904107FD2}" type="parTrans" cxnId="{2C2C19A2-62F2-4EAF-BEF1-B7E150DC29DB}">
      <dgm:prSet/>
      <dgm:spPr/>
      <dgm:t>
        <a:bodyPr/>
        <a:lstStyle/>
        <a:p>
          <a:endParaRPr lang="en-US"/>
        </a:p>
      </dgm:t>
    </dgm:pt>
    <dgm:pt modelId="{2DFECB96-654F-41D9-9AE5-E7A6449503D7}" type="sibTrans" cxnId="{2C2C19A2-62F2-4EAF-BEF1-B7E150DC29DB}">
      <dgm:prSet/>
      <dgm:spPr/>
      <dgm:t>
        <a:bodyPr/>
        <a:lstStyle/>
        <a:p>
          <a:endParaRPr lang="en-US"/>
        </a:p>
      </dgm:t>
    </dgm:pt>
    <dgm:pt modelId="{303BBDAE-3226-4D03-8204-85F01A762659}">
      <dgm:prSet/>
      <dgm:spPr/>
      <dgm:t>
        <a:bodyPr/>
        <a:lstStyle/>
        <a:p>
          <a:r>
            <a:rPr lang="en-US"/>
            <a:t>Overall it is the most efficient system to collect automatic student attendance of Online class in Corona Pandemic</a:t>
          </a:r>
        </a:p>
      </dgm:t>
    </dgm:pt>
    <dgm:pt modelId="{B7343DAE-6D16-40E5-BA41-C3C27688565B}" type="parTrans" cxnId="{B6E320DB-06C8-4019-9D14-5D318C6EE3FB}">
      <dgm:prSet/>
      <dgm:spPr/>
      <dgm:t>
        <a:bodyPr/>
        <a:lstStyle/>
        <a:p>
          <a:endParaRPr lang="en-US"/>
        </a:p>
      </dgm:t>
    </dgm:pt>
    <dgm:pt modelId="{954FAD4D-C55D-48F8-A8B5-54A3EC911DA4}" type="sibTrans" cxnId="{B6E320DB-06C8-4019-9D14-5D318C6EE3FB}">
      <dgm:prSet/>
      <dgm:spPr/>
      <dgm:t>
        <a:bodyPr/>
        <a:lstStyle/>
        <a:p>
          <a:endParaRPr lang="en-US"/>
        </a:p>
      </dgm:t>
    </dgm:pt>
    <dgm:pt modelId="{C9B1229E-4A02-D04C-B6DC-234554AC8A51}" type="pres">
      <dgm:prSet presAssocID="{1F4DA6D5-4153-4499-98DC-BAABECC3465A}" presName="diagram" presStyleCnt="0">
        <dgm:presLayoutVars>
          <dgm:dir/>
          <dgm:resizeHandles val="exact"/>
        </dgm:presLayoutVars>
      </dgm:prSet>
      <dgm:spPr/>
    </dgm:pt>
    <dgm:pt modelId="{731BD3AF-5434-4D47-B601-6B8C53879C87}" type="pres">
      <dgm:prSet presAssocID="{F0F09CB7-8FA9-4F44-A444-1B1DC56B6F03}" presName="node" presStyleLbl="node1" presStyleIdx="0" presStyleCnt="6">
        <dgm:presLayoutVars>
          <dgm:bulletEnabled val="1"/>
        </dgm:presLayoutVars>
      </dgm:prSet>
      <dgm:spPr/>
    </dgm:pt>
    <dgm:pt modelId="{C07D2C85-A4B9-6B40-8268-84F8A97F6256}" type="pres">
      <dgm:prSet presAssocID="{AC6F9667-A141-4C37-A57F-21A02C16DA27}" presName="sibTrans" presStyleCnt="0"/>
      <dgm:spPr/>
    </dgm:pt>
    <dgm:pt modelId="{93C295CB-6505-E448-BF78-0687C6A01DCD}" type="pres">
      <dgm:prSet presAssocID="{2288D009-F68E-4CB4-B3C8-D7C701DD9DF8}" presName="node" presStyleLbl="node1" presStyleIdx="1" presStyleCnt="6">
        <dgm:presLayoutVars>
          <dgm:bulletEnabled val="1"/>
        </dgm:presLayoutVars>
      </dgm:prSet>
      <dgm:spPr/>
    </dgm:pt>
    <dgm:pt modelId="{689C5DC8-D27D-D84D-A197-7189E3E7CB12}" type="pres">
      <dgm:prSet presAssocID="{169C923D-E2A0-4743-9B62-85E6EF0978CA}" presName="sibTrans" presStyleCnt="0"/>
      <dgm:spPr/>
    </dgm:pt>
    <dgm:pt modelId="{CC45C6DC-69CE-CF46-AB0A-BBBC191F06F4}" type="pres">
      <dgm:prSet presAssocID="{57D8E1D5-D3C3-4951-A81F-4C5167A65008}" presName="node" presStyleLbl="node1" presStyleIdx="2" presStyleCnt="6">
        <dgm:presLayoutVars>
          <dgm:bulletEnabled val="1"/>
        </dgm:presLayoutVars>
      </dgm:prSet>
      <dgm:spPr/>
    </dgm:pt>
    <dgm:pt modelId="{1E72F3F2-E6D0-524E-AB88-25FF14951244}" type="pres">
      <dgm:prSet presAssocID="{5E58DFFF-08CD-48A5-9387-0A5AFB76C78C}" presName="sibTrans" presStyleCnt="0"/>
      <dgm:spPr/>
    </dgm:pt>
    <dgm:pt modelId="{BC5F35BC-BAC9-334A-9637-F3614087FA1B}" type="pres">
      <dgm:prSet presAssocID="{59351A6F-87C4-4098-BA1B-C38E7BD33C77}" presName="node" presStyleLbl="node1" presStyleIdx="3" presStyleCnt="6">
        <dgm:presLayoutVars>
          <dgm:bulletEnabled val="1"/>
        </dgm:presLayoutVars>
      </dgm:prSet>
      <dgm:spPr/>
    </dgm:pt>
    <dgm:pt modelId="{B0CA8FAF-E39F-D74A-A900-C44187816F1C}" type="pres">
      <dgm:prSet presAssocID="{DAFAA3A3-9C94-4EC9-B6A2-C1880C2C92EA}" presName="sibTrans" presStyleCnt="0"/>
      <dgm:spPr/>
    </dgm:pt>
    <dgm:pt modelId="{3EE3F002-2862-D846-8017-A7F3AC772759}" type="pres">
      <dgm:prSet presAssocID="{5836B966-9146-4FB3-B895-DD79DD6F4DB8}" presName="node" presStyleLbl="node1" presStyleIdx="4" presStyleCnt="6">
        <dgm:presLayoutVars>
          <dgm:bulletEnabled val="1"/>
        </dgm:presLayoutVars>
      </dgm:prSet>
      <dgm:spPr/>
    </dgm:pt>
    <dgm:pt modelId="{F31CD276-B6C3-6148-A7F1-51B9ED8161A4}" type="pres">
      <dgm:prSet presAssocID="{2DFECB96-654F-41D9-9AE5-E7A6449503D7}" presName="sibTrans" presStyleCnt="0"/>
      <dgm:spPr/>
    </dgm:pt>
    <dgm:pt modelId="{C6E4A0BA-83CB-1B46-BF41-E3F1ACE15021}" type="pres">
      <dgm:prSet presAssocID="{303BBDAE-3226-4D03-8204-85F01A762659}" presName="node" presStyleLbl="node1" presStyleIdx="5" presStyleCnt="6">
        <dgm:presLayoutVars>
          <dgm:bulletEnabled val="1"/>
        </dgm:presLayoutVars>
      </dgm:prSet>
      <dgm:spPr/>
    </dgm:pt>
  </dgm:ptLst>
  <dgm:cxnLst>
    <dgm:cxn modelId="{47A93E09-BC19-3346-9545-F001F0AA8155}" type="presOf" srcId="{303BBDAE-3226-4D03-8204-85F01A762659}" destId="{C6E4A0BA-83CB-1B46-BF41-E3F1ACE15021}" srcOrd="0" destOrd="0" presId="urn:microsoft.com/office/officeart/2005/8/layout/default"/>
    <dgm:cxn modelId="{A1254A09-A7B0-418F-BB3C-CDFAF62CF1E9}" srcId="{1F4DA6D5-4153-4499-98DC-BAABECC3465A}" destId="{59351A6F-87C4-4098-BA1B-C38E7BD33C77}" srcOrd="3" destOrd="0" parTransId="{F9F075F5-2C6A-47A5-A195-10C37E52085E}" sibTransId="{DAFAA3A3-9C94-4EC9-B6A2-C1880C2C92EA}"/>
    <dgm:cxn modelId="{D17B513A-7E06-49B0-AE0B-AA051F757928}" srcId="{1F4DA6D5-4153-4499-98DC-BAABECC3465A}" destId="{2288D009-F68E-4CB4-B3C8-D7C701DD9DF8}" srcOrd="1" destOrd="0" parTransId="{2E9750B2-976B-4B6A-B9D0-808CB1501233}" sibTransId="{169C923D-E2A0-4743-9B62-85E6EF0978CA}"/>
    <dgm:cxn modelId="{C388F856-7F8C-2849-9F0E-93F91EB1ECEB}" type="presOf" srcId="{57D8E1D5-D3C3-4951-A81F-4C5167A65008}" destId="{CC45C6DC-69CE-CF46-AB0A-BBBC191F06F4}" srcOrd="0" destOrd="0" presId="urn:microsoft.com/office/officeart/2005/8/layout/default"/>
    <dgm:cxn modelId="{6F97DA5F-CF48-4E64-9548-B9CE124A5C21}" srcId="{1F4DA6D5-4153-4499-98DC-BAABECC3465A}" destId="{F0F09CB7-8FA9-4F44-A444-1B1DC56B6F03}" srcOrd="0" destOrd="0" parTransId="{7E4789C8-E444-4BF5-B27F-B4AF5ADD3CCE}" sibTransId="{AC6F9667-A141-4C37-A57F-21A02C16DA27}"/>
    <dgm:cxn modelId="{6FE15E96-153C-AB4B-A7DB-5A53EA2EFACB}" type="presOf" srcId="{5836B966-9146-4FB3-B895-DD79DD6F4DB8}" destId="{3EE3F002-2862-D846-8017-A7F3AC772759}" srcOrd="0" destOrd="0" presId="urn:microsoft.com/office/officeart/2005/8/layout/default"/>
    <dgm:cxn modelId="{2C2C19A2-62F2-4EAF-BEF1-B7E150DC29DB}" srcId="{1F4DA6D5-4153-4499-98DC-BAABECC3465A}" destId="{5836B966-9146-4FB3-B895-DD79DD6F4DB8}" srcOrd="4" destOrd="0" parTransId="{353DDBB7-7551-41B3-BCE2-F70904107FD2}" sibTransId="{2DFECB96-654F-41D9-9AE5-E7A6449503D7}"/>
    <dgm:cxn modelId="{4C4B28C4-828B-3940-96C4-EA0E004CE86E}" type="presOf" srcId="{1F4DA6D5-4153-4499-98DC-BAABECC3465A}" destId="{C9B1229E-4A02-D04C-B6DC-234554AC8A51}" srcOrd="0" destOrd="0" presId="urn:microsoft.com/office/officeart/2005/8/layout/default"/>
    <dgm:cxn modelId="{FB082FC4-ADBB-40DA-9F84-B866E7FD0AE8}" srcId="{1F4DA6D5-4153-4499-98DC-BAABECC3465A}" destId="{57D8E1D5-D3C3-4951-A81F-4C5167A65008}" srcOrd="2" destOrd="0" parTransId="{419C45E4-507D-4F63-BCA8-6C11E9D6F5A2}" sibTransId="{5E58DFFF-08CD-48A5-9387-0A5AFB76C78C}"/>
    <dgm:cxn modelId="{047396DA-E7D3-6D4A-ACCA-CCBD0E7D67CB}" type="presOf" srcId="{59351A6F-87C4-4098-BA1B-C38E7BD33C77}" destId="{BC5F35BC-BAC9-334A-9637-F3614087FA1B}" srcOrd="0" destOrd="0" presId="urn:microsoft.com/office/officeart/2005/8/layout/default"/>
    <dgm:cxn modelId="{B6E320DB-06C8-4019-9D14-5D318C6EE3FB}" srcId="{1F4DA6D5-4153-4499-98DC-BAABECC3465A}" destId="{303BBDAE-3226-4D03-8204-85F01A762659}" srcOrd="5" destOrd="0" parTransId="{B7343DAE-6D16-40E5-BA41-C3C27688565B}" sibTransId="{954FAD4D-C55D-48F8-A8B5-54A3EC911DA4}"/>
    <dgm:cxn modelId="{4450C8FD-2E6C-FF42-ABA8-90F080C7096C}" type="presOf" srcId="{F0F09CB7-8FA9-4F44-A444-1B1DC56B6F03}" destId="{731BD3AF-5434-4D47-B601-6B8C53879C87}" srcOrd="0" destOrd="0" presId="urn:microsoft.com/office/officeart/2005/8/layout/default"/>
    <dgm:cxn modelId="{459513FE-688F-C941-9306-CCA126B43AD7}" type="presOf" srcId="{2288D009-F68E-4CB4-B3C8-D7C701DD9DF8}" destId="{93C295CB-6505-E448-BF78-0687C6A01DCD}" srcOrd="0" destOrd="0" presId="urn:microsoft.com/office/officeart/2005/8/layout/default"/>
    <dgm:cxn modelId="{C23B5692-0E92-7646-996C-C995E0072E24}" type="presParOf" srcId="{C9B1229E-4A02-D04C-B6DC-234554AC8A51}" destId="{731BD3AF-5434-4D47-B601-6B8C53879C87}" srcOrd="0" destOrd="0" presId="urn:microsoft.com/office/officeart/2005/8/layout/default"/>
    <dgm:cxn modelId="{EE573181-F60A-054D-8D80-388686D2FD7F}" type="presParOf" srcId="{C9B1229E-4A02-D04C-B6DC-234554AC8A51}" destId="{C07D2C85-A4B9-6B40-8268-84F8A97F6256}" srcOrd="1" destOrd="0" presId="urn:microsoft.com/office/officeart/2005/8/layout/default"/>
    <dgm:cxn modelId="{609CA733-1F47-0241-AB19-C1E9C58E45C0}" type="presParOf" srcId="{C9B1229E-4A02-D04C-B6DC-234554AC8A51}" destId="{93C295CB-6505-E448-BF78-0687C6A01DCD}" srcOrd="2" destOrd="0" presId="urn:microsoft.com/office/officeart/2005/8/layout/default"/>
    <dgm:cxn modelId="{5019D1DF-4511-C64D-AADA-496B26CA5CE7}" type="presParOf" srcId="{C9B1229E-4A02-D04C-B6DC-234554AC8A51}" destId="{689C5DC8-D27D-D84D-A197-7189E3E7CB12}" srcOrd="3" destOrd="0" presId="urn:microsoft.com/office/officeart/2005/8/layout/default"/>
    <dgm:cxn modelId="{6891EC3D-C662-6F4F-9F2C-313918EAC0F1}" type="presParOf" srcId="{C9B1229E-4A02-D04C-B6DC-234554AC8A51}" destId="{CC45C6DC-69CE-CF46-AB0A-BBBC191F06F4}" srcOrd="4" destOrd="0" presId="urn:microsoft.com/office/officeart/2005/8/layout/default"/>
    <dgm:cxn modelId="{D14A83B2-B5BC-D94C-82C9-E17A219EF2AC}" type="presParOf" srcId="{C9B1229E-4A02-D04C-B6DC-234554AC8A51}" destId="{1E72F3F2-E6D0-524E-AB88-25FF14951244}" srcOrd="5" destOrd="0" presId="urn:microsoft.com/office/officeart/2005/8/layout/default"/>
    <dgm:cxn modelId="{CC91E481-A4E8-404C-AC60-3C64A314AAD2}" type="presParOf" srcId="{C9B1229E-4A02-D04C-B6DC-234554AC8A51}" destId="{BC5F35BC-BAC9-334A-9637-F3614087FA1B}" srcOrd="6" destOrd="0" presId="urn:microsoft.com/office/officeart/2005/8/layout/default"/>
    <dgm:cxn modelId="{683C89DE-DED1-974E-8668-735B0C494538}" type="presParOf" srcId="{C9B1229E-4A02-D04C-B6DC-234554AC8A51}" destId="{B0CA8FAF-E39F-D74A-A900-C44187816F1C}" srcOrd="7" destOrd="0" presId="urn:microsoft.com/office/officeart/2005/8/layout/default"/>
    <dgm:cxn modelId="{0EE9CD75-7CB1-9842-8009-14988E6AC7B3}" type="presParOf" srcId="{C9B1229E-4A02-D04C-B6DC-234554AC8A51}" destId="{3EE3F002-2862-D846-8017-A7F3AC772759}" srcOrd="8" destOrd="0" presId="urn:microsoft.com/office/officeart/2005/8/layout/default"/>
    <dgm:cxn modelId="{AECCE092-BB43-FF44-8AF3-30375DA9C11B}" type="presParOf" srcId="{C9B1229E-4A02-D04C-B6DC-234554AC8A51}" destId="{F31CD276-B6C3-6148-A7F1-51B9ED8161A4}" srcOrd="9" destOrd="0" presId="urn:microsoft.com/office/officeart/2005/8/layout/default"/>
    <dgm:cxn modelId="{025BC632-73F4-3C48-A98F-19C039BD44C0}" type="presParOf" srcId="{C9B1229E-4A02-D04C-B6DC-234554AC8A51}" destId="{C6E4A0BA-83CB-1B46-BF41-E3F1ACE1502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1DE91F-2854-4C01-98C1-21C36E12735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246011-66AB-48FD-84D6-3D59A99F4D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Increased security</a:t>
          </a:r>
        </a:p>
      </dgm:t>
    </dgm:pt>
    <dgm:pt modelId="{584C2C74-C50F-4D3B-8C30-897476D268CC}" type="parTrans" cxnId="{E82296D6-CBCF-4CF4-A240-8E95CEAF7BED}">
      <dgm:prSet/>
      <dgm:spPr/>
      <dgm:t>
        <a:bodyPr/>
        <a:lstStyle/>
        <a:p>
          <a:endParaRPr lang="en-US"/>
        </a:p>
      </dgm:t>
    </dgm:pt>
    <dgm:pt modelId="{D34A797A-2BEB-47FD-B794-8BF758E7FB67}" type="sibTrans" cxnId="{E82296D6-CBCF-4CF4-A240-8E95CEAF7BED}">
      <dgm:prSet/>
      <dgm:spPr/>
      <dgm:t>
        <a:bodyPr/>
        <a:lstStyle/>
        <a:p>
          <a:endParaRPr lang="en-US"/>
        </a:p>
      </dgm:t>
    </dgm:pt>
    <dgm:pt modelId="{CB73FC29-B21E-497D-BC4A-BB341DB51C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Easy to manage</a:t>
          </a:r>
        </a:p>
      </dgm:t>
    </dgm:pt>
    <dgm:pt modelId="{DB60660B-2EC1-4284-B863-AFF857D46C08}" type="parTrans" cxnId="{B66B1351-9B92-4029-8C1D-E05BF38ABB0D}">
      <dgm:prSet/>
      <dgm:spPr/>
      <dgm:t>
        <a:bodyPr/>
        <a:lstStyle/>
        <a:p>
          <a:endParaRPr lang="en-US"/>
        </a:p>
      </dgm:t>
    </dgm:pt>
    <dgm:pt modelId="{4531A6F1-1CA5-4AD7-A68C-30DFB79995C6}" type="sibTrans" cxnId="{B66B1351-9B92-4029-8C1D-E05BF38ABB0D}">
      <dgm:prSet/>
      <dgm:spPr/>
      <dgm:t>
        <a:bodyPr/>
        <a:lstStyle/>
        <a:p>
          <a:endParaRPr lang="en-US"/>
        </a:p>
      </dgm:t>
    </dgm:pt>
    <dgm:pt modelId="{AEFB7BD2-E227-4247-AC56-07CD514DA8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Cost-effective</a:t>
          </a:r>
        </a:p>
      </dgm:t>
    </dgm:pt>
    <dgm:pt modelId="{72063E3A-FA13-45FD-9189-C2980185A884}" type="parTrans" cxnId="{FA0BDF7B-8EDF-499C-A471-DDFD806BD97E}">
      <dgm:prSet/>
      <dgm:spPr/>
      <dgm:t>
        <a:bodyPr/>
        <a:lstStyle/>
        <a:p>
          <a:endParaRPr lang="en-US"/>
        </a:p>
      </dgm:t>
    </dgm:pt>
    <dgm:pt modelId="{DB4E1D81-0F99-4D3A-9705-4EA8D9274F73}" type="sibTrans" cxnId="{FA0BDF7B-8EDF-499C-A471-DDFD806BD97E}">
      <dgm:prSet/>
      <dgm:spPr/>
      <dgm:t>
        <a:bodyPr/>
        <a:lstStyle/>
        <a:p>
          <a:endParaRPr lang="en-US"/>
        </a:p>
      </dgm:t>
    </dgm:pt>
    <dgm:pt modelId="{5C4898A1-8CA1-42A7-A509-A501C3FDBA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Automated time tracking system</a:t>
          </a:r>
        </a:p>
      </dgm:t>
    </dgm:pt>
    <dgm:pt modelId="{CA880DB4-83C0-4B4F-AE14-2DDFA55D6393}" type="parTrans" cxnId="{5809B637-A92C-4CE1-9C0D-6160CBC7926A}">
      <dgm:prSet/>
      <dgm:spPr/>
      <dgm:t>
        <a:bodyPr/>
        <a:lstStyle/>
        <a:p>
          <a:endParaRPr lang="en-US"/>
        </a:p>
      </dgm:t>
    </dgm:pt>
    <dgm:pt modelId="{66877364-9CE3-474F-97A2-72B928C99624}" type="sibTrans" cxnId="{5809B637-A92C-4CE1-9C0D-6160CBC7926A}">
      <dgm:prSet/>
      <dgm:spPr/>
      <dgm:t>
        <a:bodyPr/>
        <a:lstStyle/>
        <a:p>
          <a:endParaRPr lang="en-US"/>
        </a:p>
      </dgm:t>
    </dgm:pt>
    <dgm:pt modelId="{F9906479-B8BD-4BE1-B220-331147D70603}" type="pres">
      <dgm:prSet presAssocID="{811DE91F-2854-4C01-98C1-21C36E12735E}" presName="root" presStyleCnt="0">
        <dgm:presLayoutVars>
          <dgm:dir/>
          <dgm:resizeHandles val="exact"/>
        </dgm:presLayoutVars>
      </dgm:prSet>
      <dgm:spPr/>
    </dgm:pt>
    <dgm:pt modelId="{3C35D1C3-2848-4D5A-83DA-10BD0C03D0BB}" type="pres">
      <dgm:prSet presAssocID="{DB246011-66AB-48FD-84D6-3D59A99F4DB1}" presName="compNode" presStyleCnt="0"/>
      <dgm:spPr/>
    </dgm:pt>
    <dgm:pt modelId="{9120607F-DC5F-43B9-8CDF-8290B119055D}" type="pres">
      <dgm:prSet presAssocID="{DB246011-66AB-48FD-84D6-3D59A99F4DB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85002AD-1B6E-4A37-928B-39D0BB4D2B5F}" type="pres">
      <dgm:prSet presAssocID="{DB246011-66AB-48FD-84D6-3D59A99F4DB1}" presName="spaceRect" presStyleCnt="0"/>
      <dgm:spPr/>
    </dgm:pt>
    <dgm:pt modelId="{149D40C9-5DAD-4D30-91F9-D9FB50FA2286}" type="pres">
      <dgm:prSet presAssocID="{DB246011-66AB-48FD-84D6-3D59A99F4DB1}" presName="textRect" presStyleLbl="revTx" presStyleIdx="0" presStyleCnt="4">
        <dgm:presLayoutVars>
          <dgm:chMax val="1"/>
          <dgm:chPref val="1"/>
        </dgm:presLayoutVars>
      </dgm:prSet>
      <dgm:spPr/>
    </dgm:pt>
    <dgm:pt modelId="{CF33586B-0D8D-43BC-A14B-8C0223BE33EC}" type="pres">
      <dgm:prSet presAssocID="{D34A797A-2BEB-47FD-B794-8BF758E7FB67}" presName="sibTrans" presStyleCnt="0"/>
      <dgm:spPr/>
    </dgm:pt>
    <dgm:pt modelId="{22A4440C-2DBC-49AF-A5F1-30E211A509FA}" type="pres">
      <dgm:prSet presAssocID="{CB73FC29-B21E-497D-BC4A-BB341DB51C01}" presName="compNode" presStyleCnt="0"/>
      <dgm:spPr/>
    </dgm:pt>
    <dgm:pt modelId="{622BA08C-8145-43F4-99ED-26F79F86C79F}" type="pres">
      <dgm:prSet presAssocID="{CB73FC29-B21E-497D-BC4A-BB341DB51C0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F1FE964-62DE-4C28-AA70-9F9A6C280FE6}" type="pres">
      <dgm:prSet presAssocID="{CB73FC29-B21E-497D-BC4A-BB341DB51C01}" presName="spaceRect" presStyleCnt="0"/>
      <dgm:spPr/>
    </dgm:pt>
    <dgm:pt modelId="{290E31CD-A247-4FD9-A0AE-9B98A7508244}" type="pres">
      <dgm:prSet presAssocID="{CB73FC29-B21E-497D-BC4A-BB341DB51C01}" presName="textRect" presStyleLbl="revTx" presStyleIdx="1" presStyleCnt="4">
        <dgm:presLayoutVars>
          <dgm:chMax val="1"/>
          <dgm:chPref val="1"/>
        </dgm:presLayoutVars>
      </dgm:prSet>
      <dgm:spPr/>
    </dgm:pt>
    <dgm:pt modelId="{2B25809F-526E-4F99-887B-81584311EA4D}" type="pres">
      <dgm:prSet presAssocID="{4531A6F1-1CA5-4AD7-A68C-30DFB79995C6}" presName="sibTrans" presStyleCnt="0"/>
      <dgm:spPr/>
    </dgm:pt>
    <dgm:pt modelId="{9A9ED122-901D-4C39-9A56-4F8AD2A38E06}" type="pres">
      <dgm:prSet presAssocID="{AEFB7BD2-E227-4247-AC56-07CD514DA837}" presName="compNode" presStyleCnt="0"/>
      <dgm:spPr/>
    </dgm:pt>
    <dgm:pt modelId="{12CC3B5E-E276-464A-8368-7C3E5B1BBB4B}" type="pres">
      <dgm:prSet presAssocID="{AEFB7BD2-E227-4247-AC56-07CD514DA83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CD73D05B-8A4D-4679-BB86-6EBA2BBD1191}" type="pres">
      <dgm:prSet presAssocID="{AEFB7BD2-E227-4247-AC56-07CD514DA837}" presName="spaceRect" presStyleCnt="0"/>
      <dgm:spPr/>
    </dgm:pt>
    <dgm:pt modelId="{6A9B0F44-BE0A-4648-AF59-19FDCB2628B0}" type="pres">
      <dgm:prSet presAssocID="{AEFB7BD2-E227-4247-AC56-07CD514DA837}" presName="textRect" presStyleLbl="revTx" presStyleIdx="2" presStyleCnt="4">
        <dgm:presLayoutVars>
          <dgm:chMax val="1"/>
          <dgm:chPref val="1"/>
        </dgm:presLayoutVars>
      </dgm:prSet>
      <dgm:spPr/>
    </dgm:pt>
    <dgm:pt modelId="{A730E845-0159-4A16-A767-941570CE845B}" type="pres">
      <dgm:prSet presAssocID="{DB4E1D81-0F99-4D3A-9705-4EA8D9274F73}" presName="sibTrans" presStyleCnt="0"/>
      <dgm:spPr/>
    </dgm:pt>
    <dgm:pt modelId="{791A021B-1272-4BAD-866F-C3F0BD86D6CE}" type="pres">
      <dgm:prSet presAssocID="{5C4898A1-8CA1-42A7-A509-A501C3FDBA40}" presName="compNode" presStyleCnt="0"/>
      <dgm:spPr/>
    </dgm:pt>
    <dgm:pt modelId="{A53E0C9B-A458-4EA7-8511-F93CEEEDD958}" type="pres">
      <dgm:prSet presAssocID="{5C4898A1-8CA1-42A7-A509-A501C3FDBA4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040093A-8402-4FB3-9E34-5CD1871AD2A0}" type="pres">
      <dgm:prSet presAssocID="{5C4898A1-8CA1-42A7-A509-A501C3FDBA40}" presName="spaceRect" presStyleCnt="0"/>
      <dgm:spPr/>
    </dgm:pt>
    <dgm:pt modelId="{5BC4238F-AA3E-425C-9E4D-618C51D31833}" type="pres">
      <dgm:prSet presAssocID="{5C4898A1-8CA1-42A7-A509-A501C3FDBA4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E147709-9D09-4BC6-BC9B-3BD078D5FE01}" type="presOf" srcId="{CB73FC29-B21E-497D-BC4A-BB341DB51C01}" destId="{290E31CD-A247-4FD9-A0AE-9B98A7508244}" srcOrd="0" destOrd="0" presId="urn:microsoft.com/office/officeart/2018/2/layout/IconLabelList"/>
    <dgm:cxn modelId="{5809B637-A92C-4CE1-9C0D-6160CBC7926A}" srcId="{811DE91F-2854-4C01-98C1-21C36E12735E}" destId="{5C4898A1-8CA1-42A7-A509-A501C3FDBA40}" srcOrd="3" destOrd="0" parTransId="{CA880DB4-83C0-4B4F-AE14-2DDFA55D6393}" sibTransId="{66877364-9CE3-474F-97A2-72B928C99624}"/>
    <dgm:cxn modelId="{13308948-C75F-4C35-9679-E837DD0F1668}" type="presOf" srcId="{811DE91F-2854-4C01-98C1-21C36E12735E}" destId="{F9906479-B8BD-4BE1-B220-331147D70603}" srcOrd="0" destOrd="0" presId="urn:microsoft.com/office/officeart/2018/2/layout/IconLabelList"/>
    <dgm:cxn modelId="{B66B1351-9B92-4029-8C1D-E05BF38ABB0D}" srcId="{811DE91F-2854-4C01-98C1-21C36E12735E}" destId="{CB73FC29-B21E-497D-BC4A-BB341DB51C01}" srcOrd="1" destOrd="0" parTransId="{DB60660B-2EC1-4284-B863-AFF857D46C08}" sibTransId="{4531A6F1-1CA5-4AD7-A68C-30DFB79995C6}"/>
    <dgm:cxn modelId="{FA0BDF7B-8EDF-499C-A471-DDFD806BD97E}" srcId="{811DE91F-2854-4C01-98C1-21C36E12735E}" destId="{AEFB7BD2-E227-4247-AC56-07CD514DA837}" srcOrd="2" destOrd="0" parTransId="{72063E3A-FA13-45FD-9189-C2980185A884}" sibTransId="{DB4E1D81-0F99-4D3A-9705-4EA8D9274F73}"/>
    <dgm:cxn modelId="{88687881-48CF-425A-8F14-B63246AE5D7C}" type="presOf" srcId="{AEFB7BD2-E227-4247-AC56-07CD514DA837}" destId="{6A9B0F44-BE0A-4648-AF59-19FDCB2628B0}" srcOrd="0" destOrd="0" presId="urn:microsoft.com/office/officeart/2018/2/layout/IconLabelList"/>
    <dgm:cxn modelId="{A0C4B796-214C-4432-8CC5-13F03C3CA0E3}" type="presOf" srcId="{5C4898A1-8CA1-42A7-A509-A501C3FDBA40}" destId="{5BC4238F-AA3E-425C-9E4D-618C51D31833}" srcOrd="0" destOrd="0" presId="urn:microsoft.com/office/officeart/2018/2/layout/IconLabelList"/>
    <dgm:cxn modelId="{0E400BB4-F658-4FCA-96B7-29DE020CEA1B}" type="presOf" srcId="{DB246011-66AB-48FD-84D6-3D59A99F4DB1}" destId="{149D40C9-5DAD-4D30-91F9-D9FB50FA2286}" srcOrd="0" destOrd="0" presId="urn:microsoft.com/office/officeart/2018/2/layout/IconLabelList"/>
    <dgm:cxn modelId="{E82296D6-CBCF-4CF4-A240-8E95CEAF7BED}" srcId="{811DE91F-2854-4C01-98C1-21C36E12735E}" destId="{DB246011-66AB-48FD-84D6-3D59A99F4DB1}" srcOrd="0" destOrd="0" parTransId="{584C2C74-C50F-4D3B-8C30-897476D268CC}" sibTransId="{D34A797A-2BEB-47FD-B794-8BF758E7FB67}"/>
    <dgm:cxn modelId="{7E372ED7-5855-4CF3-84EB-17B6957321B2}" type="presParOf" srcId="{F9906479-B8BD-4BE1-B220-331147D70603}" destId="{3C35D1C3-2848-4D5A-83DA-10BD0C03D0BB}" srcOrd="0" destOrd="0" presId="urn:microsoft.com/office/officeart/2018/2/layout/IconLabelList"/>
    <dgm:cxn modelId="{2146633C-A362-44FB-B727-C28F88782B45}" type="presParOf" srcId="{3C35D1C3-2848-4D5A-83DA-10BD0C03D0BB}" destId="{9120607F-DC5F-43B9-8CDF-8290B119055D}" srcOrd="0" destOrd="0" presId="urn:microsoft.com/office/officeart/2018/2/layout/IconLabelList"/>
    <dgm:cxn modelId="{DCB4FF86-2294-4A85-A5BD-FE622583F8A1}" type="presParOf" srcId="{3C35D1C3-2848-4D5A-83DA-10BD0C03D0BB}" destId="{685002AD-1B6E-4A37-928B-39D0BB4D2B5F}" srcOrd="1" destOrd="0" presId="urn:microsoft.com/office/officeart/2018/2/layout/IconLabelList"/>
    <dgm:cxn modelId="{37D944F3-5168-4866-8B37-9F4D07D7B944}" type="presParOf" srcId="{3C35D1C3-2848-4D5A-83DA-10BD0C03D0BB}" destId="{149D40C9-5DAD-4D30-91F9-D9FB50FA2286}" srcOrd="2" destOrd="0" presId="urn:microsoft.com/office/officeart/2018/2/layout/IconLabelList"/>
    <dgm:cxn modelId="{9EE5419F-ED9B-470F-83A1-2857DE36D020}" type="presParOf" srcId="{F9906479-B8BD-4BE1-B220-331147D70603}" destId="{CF33586B-0D8D-43BC-A14B-8C0223BE33EC}" srcOrd="1" destOrd="0" presId="urn:microsoft.com/office/officeart/2018/2/layout/IconLabelList"/>
    <dgm:cxn modelId="{32D74AF0-B1C9-46D1-B762-CA06CCABDE26}" type="presParOf" srcId="{F9906479-B8BD-4BE1-B220-331147D70603}" destId="{22A4440C-2DBC-49AF-A5F1-30E211A509FA}" srcOrd="2" destOrd="0" presId="urn:microsoft.com/office/officeart/2018/2/layout/IconLabelList"/>
    <dgm:cxn modelId="{2F69B3DA-E5CA-4B27-8C65-7371D75BB008}" type="presParOf" srcId="{22A4440C-2DBC-49AF-A5F1-30E211A509FA}" destId="{622BA08C-8145-43F4-99ED-26F79F86C79F}" srcOrd="0" destOrd="0" presId="urn:microsoft.com/office/officeart/2018/2/layout/IconLabelList"/>
    <dgm:cxn modelId="{1265150F-42E6-4505-BAA4-EC1396096A07}" type="presParOf" srcId="{22A4440C-2DBC-49AF-A5F1-30E211A509FA}" destId="{0F1FE964-62DE-4C28-AA70-9F9A6C280FE6}" srcOrd="1" destOrd="0" presId="urn:microsoft.com/office/officeart/2018/2/layout/IconLabelList"/>
    <dgm:cxn modelId="{7DE30C3B-6026-4262-A0ED-96CB1E550B7C}" type="presParOf" srcId="{22A4440C-2DBC-49AF-A5F1-30E211A509FA}" destId="{290E31CD-A247-4FD9-A0AE-9B98A7508244}" srcOrd="2" destOrd="0" presId="urn:microsoft.com/office/officeart/2018/2/layout/IconLabelList"/>
    <dgm:cxn modelId="{53598E81-9A13-4A81-AB81-C4A6D21ECFAB}" type="presParOf" srcId="{F9906479-B8BD-4BE1-B220-331147D70603}" destId="{2B25809F-526E-4F99-887B-81584311EA4D}" srcOrd="3" destOrd="0" presId="urn:microsoft.com/office/officeart/2018/2/layout/IconLabelList"/>
    <dgm:cxn modelId="{62F5DD12-EBFB-45F1-80FA-988599826477}" type="presParOf" srcId="{F9906479-B8BD-4BE1-B220-331147D70603}" destId="{9A9ED122-901D-4C39-9A56-4F8AD2A38E06}" srcOrd="4" destOrd="0" presId="urn:microsoft.com/office/officeart/2018/2/layout/IconLabelList"/>
    <dgm:cxn modelId="{DA5BB384-925E-4B71-9AF4-0CCEEF723755}" type="presParOf" srcId="{9A9ED122-901D-4C39-9A56-4F8AD2A38E06}" destId="{12CC3B5E-E276-464A-8368-7C3E5B1BBB4B}" srcOrd="0" destOrd="0" presId="urn:microsoft.com/office/officeart/2018/2/layout/IconLabelList"/>
    <dgm:cxn modelId="{9766FE06-6660-4C92-953B-8620E2436705}" type="presParOf" srcId="{9A9ED122-901D-4C39-9A56-4F8AD2A38E06}" destId="{CD73D05B-8A4D-4679-BB86-6EBA2BBD1191}" srcOrd="1" destOrd="0" presId="urn:microsoft.com/office/officeart/2018/2/layout/IconLabelList"/>
    <dgm:cxn modelId="{2ACB5966-2A86-4D95-9C9D-396DBD754DB3}" type="presParOf" srcId="{9A9ED122-901D-4C39-9A56-4F8AD2A38E06}" destId="{6A9B0F44-BE0A-4648-AF59-19FDCB2628B0}" srcOrd="2" destOrd="0" presId="urn:microsoft.com/office/officeart/2018/2/layout/IconLabelList"/>
    <dgm:cxn modelId="{E5424D45-6919-4DCC-A2BF-40A85703502D}" type="presParOf" srcId="{F9906479-B8BD-4BE1-B220-331147D70603}" destId="{A730E845-0159-4A16-A767-941570CE845B}" srcOrd="5" destOrd="0" presId="urn:microsoft.com/office/officeart/2018/2/layout/IconLabelList"/>
    <dgm:cxn modelId="{F17980A9-D783-4C59-9E59-DFE6D1D0E243}" type="presParOf" srcId="{F9906479-B8BD-4BE1-B220-331147D70603}" destId="{791A021B-1272-4BAD-866F-C3F0BD86D6CE}" srcOrd="6" destOrd="0" presId="urn:microsoft.com/office/officeart/2018/2/layout/IconLabelList"/>
    <dgm:cxn modelId="{C6ABF295-9B5D-48BE-BA5C-1B9E34A4CAA5}" type="presParOf" srcId="{791A021B-1272-4BAD-866F-C3F0BD86D6CE}" destId="{A53E0C9B-A458-4EA7-8511-F93CEEEDD958}" srcOrd="0" destOrd="0" presId="urn:microsoft.com/office/officeart/2018/2/layout/IconLabelList"/>
    <dgm:cxn modelId="{3C9ED4E1-7D9F-4C40-B9BD-96236FF0E553}" type="presParOf" srcId="{791A021B-1272-4BAD-866F-C3F0BD86D6CE}" destId="{4040093A-8402-4FB3-9E34-5CD1871AD2A0}" srcOrd="1" destOrd="0" presId="urn:microsoft.com/office/officeart/2018/2/layout/IconLabelList"/>
    <dgm:cxn modelId="{CEF5BF35-2D9E-48E6-BE99-4E1A46664EC0}" type="presParOf" srcId="{791A021B-1272-4BAD-866F-C3F0BD86D6CE}" destId="{5BC4238F-AA3E-425C-9E4D-618C51D3183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1BD3AF-5434-4D47-B601-6B8C53879C87}">
      <dsp:nvSpPr>
        <dsp:cNvPr id="0" name=""/>
        <dsp:cNvSpPr/>
      </dsp:nvSpPr>
      <dsp:spPr>
        <a:xfrm>
          <a:off x="47148" y="1437"/>
          <a:ext cx="3113782" cy="1868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 requires no physical interaction on behalf of the user.</a:t>
          </a:r>
        </a:p>
      </dsp:txBody>
      <dsp:txXfrm>
        <a:off x="47148" y="1437"/>
        <a:ext cx="3113782" cy="1868269"/>
      </dsp:txXfrm>
    </dsp:sp>
    <dsp:sp modelId="{93C295CB-6505-E448-BF78-0687C6A01DCD}">
      <dsp:nvSpPr>
        <dsp:cNvPr id="0" name=""/>
        <dsp:cNvSpPr/>
      </dsp:nvSpPr>
      <dsp:spPr>
        <a:xfrm>
          <a:off x="3472308" y="1437"/>
          <a:ext cx="3113782" cy="1868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 is accurate and allows for high enrolment and verification rates.</a:t>
          </a:r>
        </a:p>
      </dsp:txBody>
      <dsp:txXfrm>
        <a:off x="3472308" y="1437"/>
        <a:ext cx="3113782" cy="1868269"/>
      </dsp:txXfrm>
    </dsp:sp>
    <dsp:sp modelId="{CC45C6DC-69CE-CF46-AB0A-BBBC191F06F4}">
      <dsp:nvSpPr>
        <dsp:cNvPr id="0" name=""/>
        <dsp:cNvSpPr/>
      </dsp:nvSpPr>
      <dsp:spPr>
        <a:xfrm>
          <a:off x="6897469" y="1437"/>
          <a:ext cx="3113782" cy="1868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 does not require an expert to interpret the comparison result.</a:t>
          </a:r>
        </a:p>
      </dsp:txBody>
      <dsp:txXfrm>
        <a:off x="6897469" y="1437"/>
        <a:ext cx="3113782" cy="1868269"/>
      </dsp:txXfrm>
    </dsp:sp>
    <dsp:sp modelId="{BC5F35BC-BAC9-334A-9637-F3614087FA1B}">
      <dsp:nvSpPr>
        <dsp:cNvPr id="0" name=""/>
        <dsp:cNvSpPr/>
      </dsp:nvSpPr>
      <dsp:spPr>
        <a:xfrm>
          <a:off x="47148" y="2181085"/>
          <a:ext cx="3113782" cy="1868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 can use your existing hardware infrastructure, existing camaras and image capture.</a:t>
          </a:r>
        </a:p>
      </dsp:txBody>
      <dsp:txXfrm>
        <a:off x="47148" y="2181085"/>
        <a:ext cx="3113782" cy="1868269"/>
      </dsp:txXfrm>
    </dsp:sp>
    <dsp:sp modelId="{3EE3F002-2862-D846-8017-A7F3AC772759}">
      <dsp:nvSpPr>
        <dsp:cNvPr id="0" name=""/>
        <dsp:cNvSpPr/>
      </dsp:nvSpPr>
      <dsp:spPr>
        <a:xfrm>
          <a:off x="3472308" y="2181085"/>
          <a:ext cx="3113782" cy="1868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 is the only biometric that allow you to perform passive identification in a one to. Many Environments</a:t>
          </a:r>
        </a:p>
      </dsp:txBody>
      <dsp:txXfrm>
        <a:off x="3472308" y="2181085"/>
        <a:ext cx="3113782" cy="1868269"/>
      </dsp:txXfrm>
    </dsp:sp>
    <dsp:sp modelId="{C6E4A0BA-83CB-1B46-BF41-E3F1ACE15021}">
      <dsp:nvSpPr>
        <dsp:cNvPr id="0" name=""/>
        <dsp:cNvSpPr/>
      </dsp:nvSpPr>
      <dsp:spPr>
        <a:xfrm>
          <a:off x="6897469" y="2181085"/>
          <a:ext cx="3113782" cy="1868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Overall it is the most efficient system to collect automatic student attendance of Online class in Corona Pandemic</a:t>
          </a:r>
        </a:p>
      </dsp:txBody>
      <dsp:txXfrm>
        <a:off x="6897469" y="2181085"/>
        <a:ext cx="3113782" cy="18682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0607F-DC5F-43B9-8CDF-8290B119055D}">
      <dsp:nvSpPr>
        <dsp:cNvPr id="0" name=""/>
        <dsp:cNvSpPr/>
      </dsp:nvSpPr>
      <dsp:spPr>
        <a:xfrm>
          <a:off x="938775" y="1057070"/>
          <a:ext cx="926133" cy="926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D40C9-5DAD-4D30-91F9-D9FB50FA2286}">
      <dsp:nvSpPr>
        <dsp:cNvPr id="0" name=""/>
        <dsp:cNvSpPr/>
      </dsp:nvSpPr>
      <dsp:spPr>
        <a:xfrm>
          <a:off x="372805" y="2273721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Increased security</a:t>
          </a:r>
        </a:p>
      </dsp:txBody>
      <dsp:txXfrm>
        <a:off x="372805" y="2273721"/>
        <a:ext cx="2058075" cy="720000"/>
      </dsp:txXfrm>
    </dsp:sp>
    <dsp:sp modelId="{622BA08C-8145-43F4-99ED-26F79F86C79F}">
      <dsp:nvSpPr>
        <dsp:cNvPr id="0" name=""/>
        <dsp:cNvSpPr/>
      </dsp:nvSpPr>
      <dsp:spPr>
        <a:xfrm>
          <a:off x="3357014" y="1057070"/>
          <a:ext cx="926133" cy="9261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E31CD-A247-4FD9-A0AE-9B98A7508244}">
      <dsp:nvSpPr>
        <dsp:cNvPr id="0" name=""/>
        <dsp:cNvSpPr/>
      </dsp:nvSpPr>
      <dsp:spPr>
        <a:xfrm>
          <a:off x="2791043" y="2273721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Easy to manage</a:t>
          </a:r>
        </a:p>
      </dsp:txBody>
      <dsp:txXfrm>
        <a:off x="2791043" y="2273721"/>
        <a:ext cx="2058075" cy="720000"/>
      </dsp:txXfrm>
    </dsp:sp>
    <dsp:sp modelId="{12CC3B5E-E276-464A-8368-7C3E5B1BBB4B}">
      <dsp:nvSpPr>
        <dsp:cNvPr id="0" name=""/>
        <dsp:cNvSpPr/>
      </dsp:nvSpPr>
      <dsp:spPr>
        <a:xfrm>
          <a:off x="5775252" y="1057070"/>
          <a:ext cx="926133" cy="9261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B0F44-BE0A-4648-AF59-19FDCB2628B0}">
      <dsp:nvSpPr>
        <dsp:cNvPr id="0" name=""/>
        <dsp:cNvSpPr/>
      </dsp:nvSpPr>
      <dsp:spPr>
        <a:xfrm>
          <a:off x="5209281" y="2273721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Cost-effective</a:t>
          </a:r>
        </a:p>
      </dsp:txBody>
      <dsp:txXfrm>
        <a:off x="5209281" y="2273721"/>
        <a:ext cx="2058075" cy="720000"/>
      </dsp:txXfrm>
    </dsp:sp>
    <dsp:sp modelId="{A53E0C9B-A458-4EA7-8511-F93CEEEDD958}">
      <dsp:nvSpPr>
        <dsp:cNvPr id="0" name=""/>
        <dsp:cNvSpPr/>
      </dsp:nvSpPr>
      <dsp:spPr>
        <a:xfrm>
          <a:off x="8193490" y="1057070"/>
          <a:ext cx="926133" cy="9261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4238F-AA3E-425C-9E4D-618C51D31833}">
      <dsp:nvSpPr>
        <dsp:cNvPr id="0" name=""/>
        <dsp:cNvSpPr/>
      </dsp:nvSpPr>
      <dsp:spPr>
        <a:xfrm>
          <a:off x="7627519" y="2273721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Automated time tracking system</a:t>
          </a:r>
        </a:p>
      </dsp:txBody>
      <dsp:txXfrm>
        <a:off x="7627519" y="2273721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11/22/22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11/22/22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11/22/22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66C2-7D60-D190-BB47-DD4B75BA2C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Face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62905-6BAE-6CC9-7A3E-E0C92C00AB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System</a:t>
            </a:r>
          </a:p>
        </p:txBody>
      </p:sp>
    </p:spTree>
    <p:extLst>
      <p:ext uri="{BB962C8B-B14F-4D97-AF65-F5344CB8AC3E}">
        <p14:creationId xmlns:p14="http://schemas.microsoft.com/office/powerpoint/2010/main" val="3040998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D71A8-14B3-4A50-136E-CC6712F9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800" dirty="0"/>
              <a:t>Thank You</a:t>
            </a:r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98AFBEA5-C0BA-B78D-4460-ED975F3C50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526" r="14246" b="-1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247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8135A-8447-7D8D-163C-B052C252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What is</a:t>
            </a:r>
            <a:br>
              <a:rPr lang="en-US" dirty="0"/>
            </a:br>
            <a:r>
              <a:rPr lang="en-US" dirty="0"/>
              <a:t>Face Recognition?</a:t>
            </a:r>
          </a:p>
        </p:txBody>
      </p:sp>
      <p:pic>
        <p:nvPicPr>
          <p:cNvPr id="1026" name="Picture 2" descr="Top 10 Facial Recognition APIs (Updated for 2021) | RapidAPI">
            <a:extLst>
              <a:ext uri="{FF2B5EF4-FFF2-40B4-BE49-F238E27FC236}">
                <a16:creationId xmlns:a16="http://schemas.microsoft.com/office/drawing/2014/main" id="{B82E660C-60B4-93DE-5524-D70428386E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7" r="17550" b="-1"/>
          <a:stretch/>
        </p:blipFill>
        <p:spPr bwMode="auto">
          <a:xfrm>
            <a:off x="1007196" y="2265037"/>
            <a:ext cx="5088800" cy="390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4E567-C5DE-6179-9583-0A5608B24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en-US" dirty="0"/>
              <a:t>Face recognition is a method of identifying or verifying the identity of an individual using their face. Face recognition systems can be used to identify people in photos, video, or in real-time.</a:t>
            </a:r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79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4665-8620-4AC7-F7A5-FEB3EC37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Choose Face Recognition?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968F26-C9F2-1A68-99CB-C3BBF305379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773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04AB-802D-64AB-22AD-F12F24148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98394"/>
            <a:ext cx="4730451" cy="1637730"/>
          </a:xfrm>
        </p:spPr>
        <p:txBody>
          <a:bodyPr>
            <a:normAutofit/>
          </a:bodyPr>
          <a:lstStyle/>
          <a:p>
            <a:r>
              <a:rPr lang="en-US" sz="2800"/>
              <a:t>All identification or authentication technologies operate</a:t>
            </a:r>
            <a:br>
              <a:rPr lang="en-US" sz="2800"/>
            </a:br>
            <a:r>
              <a:rPr lang="en-US" sz="2800"/>
              <a:t>using the following four stages: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0A4AC-293B-E9F3-C012-71B4B9693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78608"/>
            <a:ext cx="4730451" cy="3593592"/>
          </a:xfrm>
        </p:spPr>
        <p:txBody>
          <a:bodyPr>
            <a:normAutofit/>
          </a:bodyPr>
          <a:lstStyle/>
          <a:p>
            <a:r>
              <a:rPr lang="en-US" sz="1800"/>
              <a:t>1) Capture: A physical or behavioural sample is captured by the system during Enrollment and also in identification or verification process.</a:t>
            </a:r>
          </a:p>
          <a:p>
            <a:r>
              <a:rPr lang="en-US" sz="1800"/>
              <a:t>2) Extraction: Unique data is extracted from the sample and a template is created.</a:t>
            </a:r>
          </a:p>
          <a:p>
            <a:r>
              <a:rPr lang="en-US" sz="1800"/>
              <a:t>3) Comparison: The template is then comparedwith a new sample.</a:t>
            </a:r>
          </a:p>
          <a:p>
            <a:r>
              <a:rPr lang="en-US" sz="1800"/>
              <a:t>4) Match/non match: The system decides if thefeatures extracted from the new Samples are a match or a non match</a:t>
            </a:r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B16070FD-9EB8-4AC8-A8E2-267228385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4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FF1B85C-285D-A3CC-C1CC-CB3E0EABC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450" y="805252"/>
            <a:ext cx="4931672" cy="370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9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B3768C-1D21-400E-B059-EFF86063F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-1"/>
            <a:ext cx="1218865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87BCA1-45E6-44B3-B3DA-1F4144DE6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6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829EB-B3AE-B2B8-82A6-5B8E28B6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6"/>
            <a:ext cx="3682969" cy="5580353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How Face Recognition Systems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0A626-BFE9-5B1C-C911-CA0D03164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2557" y="643466"/>
            <a:ext cx="6630177" cy="55287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If we look at the mirror, we can see that our face has certain distinquishable landmarks. These are the peaks and valleys that make up the different facial features.</a:t>
            </a:r>
          </a:p>
          <a:p>
            <a:pPr marL="0" indent="0">
              <a:buNone/>
            </a:pPr>
            <a:r>
              <a:rPr lang="en-US" sz="1800"/>
              <a:t>Software defines these landmarks as nodal points.</a:t>
            </a:r>
          </a:p>
          <a:p>
            <a:pPr marL="0" indent="0">
              <a:buNone/>
            </a:pPr>
            <a:r>
              <a:rPr lang="en-US" sz="1800"/>
              <a:t>There are about "80 nodal points" on a human face.</a:t>
            </a:r>
          </a:p>
          <a:p>
            <a:pPr marL="0" indent="0">
              <a:buNone/>
            </a:pPr>
            <a:r>
              <a:rPr lang="en-US" sz="1800"/>
              <a:t>Here are few nodal points that are measured by the software.</a:t>
            </a:r>
          </a:p>
          <a:p>
            <a:pPr marL="0" indent="0">
              <a:buNone/>
            </a:pPr>
            <a:r>
              <a:rPr lang="en-US" sz="1800"/>
              <a:t>• distance between the eyes</a:t>
            </a:r>
          </a:p>
          <a:p>
            <a:pPr marL="0" indent="0">
              <a:buNone/>
            </a:pPr>
            <a:r>
              <a:rPr lang="en-US" sz="1800"/>
              <a:t>• width of the nose</a:t>
            </a:r>
          </a:p>
          <a:p>
            <a:pPr marL="0" indent="0">
              <a:buNone/>
            </a:pPr>
            <a:r>
              <a:rPr lang="en-US" sz="1800"/>
              <a:t>• depth of the eye socket</a:t>
            </a:r>
          </a:p>
          <a:p>
            <a:pPr marL="0" indent="0">
              <a:buNone/>
            </a:pPr>
            <a:r>
              <a:rPr lang="en-US" sz="1800"/>
              <a:t>• cheekbones</a:t>
            </a:r>
          </a:p>
          <a:p>
            <a:pPr marL="0" indent="0">
              <a:buNone/>
            </a:pPr>
            <a:r>
              <a:rPr lang="en-US" sz="1800"/>
              <a:t>• jaw line</a:t>
            </a:r>
          </a:p>
          <a:p>
            <a:pPr marL="0" indent="0">
              <a:buNone/>
            </a:pPr>
            <a:r>
              <a:rPr lang="en-US" sz="1800"/>
              <a:t>• chin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AE62FDA-E44C-440D-A3D3-5C188720D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401725" y="6229681"/>
            <a:chExt cx="457200" cy="4572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8B45BF8-A8A3-426E-89DE-A44F6E180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1725" y="6229681"/>
              <a:ext cx="457200" cy="45720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47C25B3-5F51-49AB-A886-D555D2F4A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0918" y="6258874"/>
              <a:ext cx="398813" cy="39881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6267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6FD95-DD6D-0BEF-77A2-BC3D2264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Face Recognition Systems</a:t>
            </a:r>
            <a:br>
              <a:rPr lang="en-US" dirty="0"/>
            </a:br>
            <a:r>
              <a:rPr lang="en-US" dirty="0"/>
              <a:t>Work</a:t>
            </a:r>
          </a:p>
        </p:txBody>
      </p:sp>
      <p:pic>
        <p:nvPicPr>
          <p:cNvPr id="5" name="Content Placeholder 4" descr="Diagram, timeline&#10;&#10;Description automatically generated">
            <a:extLst>
              <a:ext uri="{FF2B5EF4-FFF2-40B4-BE49-F238E27FC236}">
                <a16:creationId xmlns:a16="http://schemas.microsoft.com/office/drawing/2014/main" id="{C2D30B56-5D44-2ED3-0FEF-AAC6F95E3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36" y="2360228"/>
            <a:ext cx="9030484" cy="3252295"/>
          </a:xfrm>
        </p:spPr>
      </p:pic>
    </p:spTree>
    <p:extLst>
      <p:ext uri="{BB962C8B-B14F-4D97-AF65-F5344CB8AC3E}">
        <p14:creationId xmlns:p14="http://schemas.microsoft.com/office/powerpoint/2010/main" val="428420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548D01-86BC-4A04-9A19-23363A0A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53C06F-02C4-42B7-AAB4-056E8ECC6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EF540-75BD-865B-8498-7C95688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002"/>
            <a:ext cx="10058400" cy="1522993"/>
          </a:xfrm>
        </p:spPr>
        <p:txBody>
          <a:bodyPr>
            <a:normAutofit/>
          </a:bodyPr>
          <a:lstStyle/>
          <a:p>
            <a:r>
              <a:rPr lang="en-US" sz="5600"/>
              <a:t>Face Recognition Attendance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0C442-F78D-8A89-FE5B-8568C5A38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965199"/>
            <a:ext cx="4704419" cy="3488445"/>
          </a:xfrm>
        </p:spPr>
        <p:txBody>
          <a:bodyPr>
            <a:normAutofit/>
          </a:bodyPr>
          <a:lstStyle/>
          <a:p>
            <a:r>
              <a:rPr lang="en-US" sz="1800"/>
              <a:t>The modern face recognition attendance system is much efficient and safer than the conventional counterparts. There are a few attendance systems that are based on the face recognition technology and each of them has extremely varying features for the best suitability in different environments.</a:t>
            </a:r>
          </a:p>
          <a:p>
            <a:r>
              <a:rPr lang="en-US" sz="1800"/>
              <a:t> It provides a facility for the central data management system.</a:t>
            </a:r>
          </a:p>
          <a:p>
            <a:r>
              <a:rPr lang="en-US" sz="1800"/>
              <a:t> A very cost effective method of recording the attendance</a:t>
            </a:r>
          </a:p>
        </p:txBody>
      </p:sp>
      <p:pic>
        <p:nvPicPr>
          <p:cNvPr id="5" name="Picture 4" descr="A picture containing text, wall, indoor, television&#10;&#10;Description automatically generated">
            <a:extLst>
              <a:ext uri="{FF2B5EF4-FFF2-40B4-BE49-F238E27FC236}">
                <a16:creationId xmlns:a16="http://schemas.microsoft.com/office/drawing/2014/main" id="{F0EEC276-A2F5-0D62-31EF-24F783361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154" y="965199"/>
            <a:ext cx="4412480" cy="325864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0B2D325-F52B-42D3-B95B-0B567E1B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64412BC-E554-4709-B783-CCD157054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111AF4E-4C22-4675-8450-1A2447ECB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75453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139F4-8DB6-4D2F-6AA0-9BB48A7FF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 in Excel File</a:t>
            </a:r>
          </a:p>
        </p:txBody>
      </p:sp>
      <p:pic>
        <p:nvPicPr>
          <p:cNvPr id="5" name="Content Placeholder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847EBC2B-DFD1-056C-7E35-9B397EB72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549" y="2093976"/>
            <a:ext cx="9100313" cy="4051300"/>
          </a:xfrm>
        </p:spPr>
      </p:pic>
    </p:spTree>
    <p:extLst>
      <p:ext uri="{BB962C8B-B14F-4D97-AF65-F5344CB8AC3E}">
        <p14:creationId xmlns:p14="http://schemas.microsoft.com/office/powerpoint/2010/main" val="735414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E069-BFD6-667A-2DDA-69AC4BDD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Automatic Attendance System with Face Recognition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7F9CE3-1CA1-5287-A9D5-B82DF2B50E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359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52</TotalTime>
  <Words>425</Words>
  <Application>Microsoft Macintosh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Face Recognition</vt:lpstr>
      <vt:lpstr>What is Face Recognition?</vt:lpstr>
      <vt:lpstr>Why We Choose Face Recognition?</vt:lpstr>
      <vt:lpstr>All identification or authentication technologies operate using the following four stages:</vt:lpstr>
      <vt:lpstr>How Face Recognition Systems Work</vt:lpstr>
      <vt:lpstr>How Face Recognition Systems Work</vt:lpstr>
      <vt:lpstr>Face Recognition Attendance System</vt:lpstr>
      <vt:lpstr>Attendance in Excel File</vt:lpstr>
      <vt:lpstr>Advantage of Automatic Attendance System with Face Recognition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</dc:title>
  <dc:creator>Yash Kumar Garg</dc:creator>
  <cp:lastModifiedBy>Yash Kumar Garg</cp:lastModifiedBy>
  <cp:revision>2</cp:revision>
  <dcterms:created xsi:type="dcterms:W3CDTF">2022-11-20T20:52:42Z</dcterms:created>
  <dcterms:modified xsi:type="dcterms:W3CDTF">2022-11-21T20:04:01Z</dcterms:modified>
</cp:coreProperties>
</file>