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76"/>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77982-1725-2D4C-A132-E3A670620741}" type="doc">
      <dgm:prSet loTypeId="urn:microsoft.com/office/officeart/2005/8/layout/hierarchy2" loCatId="hierarchy" qsTypeId="urn:microsoft.com/office/officeart/2005/8/quickstyle/3d5" qsCatId="3D" csTypeId="urn:microsoft.com/office/officeart/2005/8/colors/colorful2" csCatId="colorful" phldr="1"/>
      <dgm:spPr/>
      <dgm:t>
        <a:bodyPr/>
        <a:lstStyle/>
        <a:p>
          <a:endParaRPr lang="en-GB"/>
        </a:p>
      </dgm:t>
    </dgm:pt>
    <dgm:pt modelId="{0E59D18C-C9E7-CA4E-B2BF-7E70C9A0C098}">
      <dgm:prSet phldrT="[Text]"/>
      <dgm:spPr/>
      <dgm:t>
        <a:bodyPr/>
        <a:lstStyle/>
        <a:p>
          <a:r>
            <a:rPr lang="en-GB" dirty="0"/>
            <a:t>Hybrid Calculator</a:t>
          </a:r>
        </a:p>
      </dgm:t>
    </dgm:pt>
    <dgm:pt modelId="{5B11B81B-67A2-8D4A-A0E6-AF5356E2C47F}" type="parTrans" cxnId="{05C8DF2D-A686-A54B-976D-8AFCD45D8DBF}">
      <dgm:prSet/>
      <dgm:spPr/>
      <dgm:t>
        <a:bodyPr/>
        <a:lstStyle/>
        <a:p>
          <a:endParaRPr lang="en-GB"/>
        </a:p>
      </dgm:t>
    </dgm:pt>
    <dgm:pt modelId="{DBC6A3C9-A209-5441-B1B9-92476010C793}" type="sibTrans" cxnId="{05C8DF2D-A686-A54B-976D-8AFCD45D8DBF}">
      <dgm:prSet/>
      <dgm:spPr/>
      <dgm:t>
        <a:bodyPr/>
        <a:lstStyle/>
        <a:p>
          <a:endParaRPr lang="en-GB"/>
        </a:p>
      </dgm:t>
    </dgm:pt>
    <dgm:pt modelId="{9CAA3628-AE03-8842-988B-B5C3494DBD8D}" type="asst">
      <dgm:prSet phldrT="[Text]"/>
      <dgm:spPr/>
      <dgm:t>
        <a:bodyPr/>
        <a:lstStyle/>
        <a:p>
          <a:r>
            <a:rPr lang="en-GB" dirty="0"/>
            <a:t>Convertors</a:t>
          </a:r>
        </a:p>
      </dgm:t>
    </dgm:pt>
    <dgm:pt modelId="{EDE113E5-812E-CF44-9A5B-517B80796F44}" type="parTrans" cxnId="{BFBFDF12-D574-4444-A046-6C1C3A90EFBF}">
      <dgm:prSet/>
      <dgm:spPr/>
      <dgm:t>
        <a:bodyPr/>
        <a:lstStyle/>
        <a:p>
          <a:endParaRPr lang="en-GB"/>
        </a:p>
      </dgm:t>
    </dgm:pt>
    <dgm:pt modelId="{0E6118A4-F3BE-8846-ABEF-BEACF8F2A836}" type="sibTrans" cxnId="{BFBFDF12-D574-4444-A046-6C1C3A90EFBF}">
      <dgm:prSet/>
      <dgm:spPr/>
      <dgm:t>
        <a:bodyPr/>
        <a:lstStyle/>
        <a:p>
          <a:endParaRPr lang="en-GB"/>
        </a:p>
      </dgm:t>
    </dgm:pt>
    <dgm:pt modelId="{C7B7CA20-E2E8-8646-847A-F1FDBF1DCBD1}">
      <dgm:prSet phldrT="[Text]"/>
      <dgm:spPr/>
      <dgm:t>
        <a:bodyPr/>
        <a:lstStyle/>
        <a:p>
          <a:r>
            <a:rPr lang="en-GB" dirty="0"/>
            <a:t>Scientific Calculator</a:t>
          </a:r>
        </a:p>
      </dgm:t>
    </dgm:pt>
    <dgm:pt modelId="{519CB61B-7895-3240-B423-FEFACFB13D19}" type="parTrans" cxnId="{98A0AABF-A07E-0846-B65F-0A45280A5192}">
      <dgm:prSet/>
      <dgm:spPr/>
      <dgm:t>
        <a:bodyPr/>
        <a:lstStyle/>
        <a:p>
          <a:endParaRPr lang="en-GB"/>
        </a:p>
      </dgm:t>
    </dgm:pt>
    <dgm:pt modelId="{87E3E5AB-7B30-5440-82B7-601D1263C05F}" type="sibTrans" cxnId="{98A0AABF-A07E-0846-B65F-0A45280A5192}">
      <dgm:prSet/>
      <dgm:spPr/>
      <dgm:t>
        <a:bodyPr/>
        <a:lstStyle/>
        <a:p>
          <a:endParaRPr lang="en-GB"/>
        </a:p>
      </dgm:t>
    </dgm:pt>
    <dgm:pt modelId="{C4331BE4-B875-0F43-90C5-47CAFD8F1786}">
      <dgm:prSet/>
      <dgm:spPr/>
      <dgm:t>
        <a:bodyPr/>
        <a:lstStyle/>
        <a:p>
          <a:r>
            <a:rPr lang="en-GB" dirty="0"/>
            <a:t>Currency convertor</a:t>
          </a:r>
        </a:p>
      </dgm:t>
    </dgm:pt>
    <dgm:pt modelId="{146C5F28-8EF2-BD49-B5ED-DE470AC9A5B9}" type="parTrans" cxnId="{96300EAD-8A47-764B-B955-F514B9D40FB4}">
      <dgm:prSet/>
      <dgm:spPr/>
      <dgm:t>
        <a:bodyPr/>
        <a:lstStyle/>
        <a:p>
          <a:endParaRPr lang="en-GB"/>
        </a:p>
      </dgm:t>
    </dgm:pt>
    <dgm:pt modelId="{73CE58C1-B164-BA4F-A9F0-75BA8FD28B5A}" type="sibTrans" cxnId="{96300EAD-8A47-764B-B955-F514B9D40FB4}">
      <dgm:prSet/>
      <dgm:spPr/>
      <dgm:t>
        <a:bodyPr/>
        <a:lstStyle/>
        <a:p>
          <a:endParaRPr lang="en-GB"/>
        </a:p>
      </dgm:t>
    </dgm:pt>
    <dgm:pt modelId="{C335DB6E-6AD3-8A45-8B09-76AABB6E2B81}">
      <dgm:prSet/>
      <dgm:spPr/>
      <dgm:t>
        <a:bodyPr/>
        <a:lstStyle/>
        <a:p>
          <a:r>
            <a:rPr lang="en-GB" dirty="0"/>
            <a:t>Weight convertor</a:t>
          </a:r>
        </a:p>
      </dgm:t>
    </dgm:pt>
    <dgm:pt modelId="{B99E5004-1EA8-D847-BAFF-75BF4E2B628F}" type="parTrans" cxnId="{572718F4-2EF5-5D4B-AE24-DF5B248231FD}">
      <dgm:prSet/>
      <dgm:spPr/>
      <dgm:t>
        <a:bodyPr/>
        <a:lstStyle/>
        <a:p>
          <a:endParaRPr lang="en-GB"/>
        </a:p>
      </dgm:t>
    </dgm:pt>
    <dgm:pt modelId="{B1FF7151-311E-5141-B3A8-1CADB546CC45}" type="sibTrans" cxnId="{572718F4-2EF5-5D4B-AE24-DF5B248231FD}">
      <dgm:prSet/>
      <dgm:spPr/>
      <dgm:t>
        <a:bodyPr/>
        <a:lstStyle/>
        <a:p>
          <a:endParaRPr lang="en-GB"/>
        </a:p>
      </dgm:t>
    </dgm:pt>
    <dgm:pt modelId="{16DEAB07-D2E5-C940-B5BB-47D77DB8C096}">
      <dgm:prSet/>
      <dgm:spPr/>
      <dgm:t>
        <a:bodyPr/>
        <a:lstStyle/>
        <a:p>
          <a:r>
            <a:rPr lang="en-GB" dirty="0"/>
            <a:t>Length convertor</a:t>
          </a:r>
        </a:p>
      </dgm:t>
    </dgm:pt>
    <dgm:pt modelId="{804A6925-F9C0-0148-A2E8-61DE3A7C9D66}" type="parTrans" cxnId="{713F3157-917A-6D4B-82B7-7A5EC6F5A9B2}">
      <dgm:prSet/>
      <dgm:spPr/>
      <dgm:t>
        <a:bodyPr/>
        <a:lstStyle/>
        <a:p>
          <a:endParaRPr lang="en-GB"/>
        </a:p>
      </dgm:t>
    </dgm:pt>
    <dgm:pt modelId="{3981F053-8BE2-AC4D-BFB1-73172AD4FE27}" type="sibTrans" cxnId="{713F3157-917A-6D4B-82B7-7A5EC6F5A9B2}">
      <dgm:prSet/>
      <dgm:spPr/>
      <dgm:t>
        <a:bodyPr/>
        <a:lstStyle/>
        <a:p>
          <a:endParaRPr lang="en-GB"/>
        </a:p>
      </dgm:t>
    </dgm:pt>
    <dgm:pt modelId="{72E5BA85-81BD-E94C-BC27-7612A0066648}">
      <dgm:prSet/>
      <dgm:spPr/>
      <dgm:t>
        <a:bodyPr/>
        <a:lstStyle/>
        <a:p>
          <a:r>
            <a:rPr lang="en-GB" dirty="0"/>
            <a:t>Temperature Convertor</a:t>
          </a:r>
        </a:p>
      </dgm:t>
    </dgm:pt>
    <dgm:pt modelId="{A8716D88-39DF-7B41-86FA-0B28C5E8748F}" type="parTrans" cxnId="{C08F2634-D52E-C742-9531-FE8A0870075B}">
      <dgm:prSet/>
      <dgm:spPr/>
      <dgm:t>
        <a:bodyPr/>
        <a:lstStyle/>
        <a:p>
          <a:endParaRPr lang="en-GB"/>
        </a:p>
      </dgm:t>
    </dgm:pt>
    <dgm:pt modelId="{CE239931-699A-FE46-85C7-B24291FF5953}" type="sibTrans" cxnId="{C08F2634-D52E-C742-9531-FE8A0870075B}">
      <dgm:prSet/>
      <dgm:spPr/>
      <dgm:t>
        <a:bodyPr/>
        <a:lstStyle/>
        <a:p>
          <a:endParaRPr lang="en-GB"/>
        </a:p>
      </dgm:t>
    </dgm:pt>
    <dgm:pt modelId="{38F36098-8863-674D-B962-70F6E2C2BD5C}" type="pres">
      <dgm:prSet presAssocID="{60077982-1725-2D4C-A132-E3A670620741}" presName="diagram" presStyleCnt="0">
        <dgm:presLayoutVars>
          <dgm:chPref val="1"/>
          <dgm:dir/>
          <dgm:animOne val="branch"/>
          <dgm:animLvl val="lvl"/>
          <dgm:resizeHandles val="exact"/>
        </dgm:presLayoutVars>
      </dgm:prSet>
      <dgm:spPr/>
    </dgm:pt>
    <dgm:pt modelId="{71E85EC5-04E7-A54D-84FE-16157C1F62B3}" type="pres">
      <dgm:prSet presAssocID="{0E59D18C-C9E7-CA4E-B2BF-7E70C9A0C098}" presName="root1" presStyleCnt="0"/>
      <dgm:spPr/>
    </dgm:pt>
    <dgm:pt modelId="{D202263C-B7C1-0543-9A15-99A20B60F4BB}" type="pres">
      <dgm:prSet presAssocID="{0E59D18C-C9E7-CA4E-B2BF-7E70C9A0C098}" presName="LevelOneTextNode" presStyleLbl="node0" presStyleIdx="0" presStyleCnt="1" custLinFactY="-47386" custLinFactNeighborX="-51663" custLinFactNeighborY="-100000">
        <dgm:presLayoutVars>
          <dgm:chPref val="3"/>
        </dgm:presLayoutVars>
      </dgm:prSet>
      <dgm:spPr/>
    </dgm:pt>
    <dgm:pt modelId="{334BD62D-2C55-964B-96F7-CD594618F89F}" type="pres">
      <dgm:prSet presAssocID="{0E59D18C-C9E7-CA4E-B2BF-7E70C9A0C098}" presName="level2hierChild" presStyleCnt="0"/>
      <dgm:spPr/>
    </dgm:pt>
    <dgm:pt modelId="{CCE62F83-C1C8-BA49-9F93-53D5CCD5FC02}" type="pres">
      <dgm:prSet presAssocID="{EDE113E5-812E-CF44-9A5B-517B80796F44}" presName="conn2-1" presStyleLbl="parChTrans1D2" presStyleIdx="0" presStyleCnt="2"/>
      <dgm:spPr/>
    </dgm:pt>
    <dgm:pt modelId="{3136FDB5-C4D2-1449-BD62-92A212FB72E2}" type="pres">
      <dgm:prSet presAssocID="{EDE113E5-812E-CF44-9A5B-517B80796F44}" presName="connTx" presStyleLbl="parChTrans1D2" presStyleIdx="0" presStyleCnt="2"/>
      <dgm:spPr/>
    </dgm:pt>
    <dgm:pt modelId="{FD90005B-0A86-7445-8BA7-90DA1508199A}" type="pres">
      <dgm:prSet presAssocID="{9CAA3628-AE03-8842-988B-B5C3494DBD8D}" presName="root2" presStyleCnt="0"/>
      <dgm:spPr/>
    </dgm:pt>
    <dgm:pt modelId="{FBEFFD38-DBFD-6B49-A62C-79C4BB35479D}" type="pres">
      <dgm:prSet presAssocID="{9CAA3628-AE03-8842-988B-B5C3494DBD8D}" presName="LevelTwoTextNode" presStyleLbl="asst1" presStyleIdx="0" presStyleCnt="1" custLinFactNeighborX="-29187" custLinFactNeighborY="-89887">
        <dgm:presLayoutVars>
          <dgm:chPref val="3"/>
        </dgm:presLayoutVars>
      </dgm:prSet>
      <dgm:spPr/>
    </dgm:pt>
    <dgm:pt modelId="{856FEFFD-3DED-9A45-B00D-E6B6C264EAF9}" type="pres">
      <dgm:prSet presAssocID="{9CAA3628-AE03-8842-988B-B5C3494DBD8D}" presName="level3hierChild" presStyleCnt="0"/>
      <dgm:spPr/>
    </dgm:pt>
    <dgm:pt modelId="{9D23848D-BF8C-3344-BF26-CC3C00EC8974}" type="pres">
      <dgm:prSet presAssocID="{146C5F28-8EF2-BD49-B5ED-DE470AC9A5B9}" presName="conn2-1" presStyleLbl="parChTrans1D3" presStyleIdx="0" presStyleCnt="4"/>
      <dgm:spPr/>
    </dgm:pt>
    <dgm:pt modelId="{FAB433F8-AD3E-B842-92B6-65ED818F03DB}" type="pres">
      <dgm:prSet presAssocID="{146C5F28-8EF2-BD49-B5ED-DE470AC9A5B9}" presName="connTx" presStyleLbl="parChTrans1D3" presStyleIdx="0" presStyleCnt="4"/>
      <dgm:spPr/>
    </dgm:pt>
    <dgm:pt modelId="{36A30ED9-BEF8-2040-B7B8-2EB25BB71859}" type="pres">
      <dgm:prSet presAssocID="{C4331BE4-B875-0F43-90C5-47CAFD8F1786}" presName="root2" presStyleCnt="0"/>
      <dgm:spPr/>
    </dgm:pt>
    <dgm:pt modelId="{97F2F750-9931-4D4A-A2C6-F924CFFD8980}" type="pres">
      <dgm:prSet presAssocID="{C4331BE4-B875-0F43-90C5-47CAFD8F1786}" presName="LevelTwoTextNode" presStyleLbl="node3" presStyleIdx="0" presStyleCnt="4" custLinFactNeighborX="86" custLinFactNeighborY="3001">
        <dgm:presLayoutVars>
          <dgm:chPref val="3"/>
        </dgm:presLayoutVars>
      </dgm:prSet>
      <dgm:spPr/>
    </dgm:pt>
    <dgm:pt modelId="{68799143-6F56-4A45-88A1-EDDEBBE1E3F4}" type="pres">
      <dgm:prSet presAssocID="{C4331BE4-B875-0F43-90C5-47CAFD8F1786}" presName="level3hierChild" presStyleCnt="0"/>
      <dgm:spPr/>
    </dgm:pt>
    <dgm:pt modelId="{617AF74F-18C0-4947-9F85-7CC61DA9E04E}" type="pres">
      <dgm:prSet presAssocID="{B99E5004-1EA8-D847-BAFF-75BF4E2B628F}" presName="conn2-1" presStyleLbl="parChTrans1D3" presStyleIdx="1" presStyleCnt="4"/>
      <dgm:spPr/>
    </dgm:pt>
    <dgm:pt modelId="{BE0AA7CC-3F03-0243-91F3-B5327C4E723B}" type="pres">
      <dgm:prSet presAssocID="{B99E5004-1EA8-D847-BAFF-75BF4E2B628F}" presName="connTx" presStyleLbl="parChTrans1D3" presStyleIdx="1" presStyleCnt="4"/>
      <dgm:spPr/>
    </dgm:pt>
    <dgm:pt modelId="{1DEA4D3E-999E-8244-94E5-9FF081464725}" type="pres">
      <dgm:prSet presAssocID="{C335DB6E-6AD3-8A45-8B09-76AABB6E2B81}" presName="root2" presStyleCnt="0"/>
      <dgm:spPr/>
    </dgm:pt>
    <dgm:pt modelId="{06842593-1E92-6248-A5E8-98F1FF95F6E1}" type="pres">
      <dgm:prSet presAssocID="{C335DB6E-6AD3-8A45-8B09-76AABB6E2B81}" presName="LevelTwoTextNode" presStyleLbl="node3" presStyleIdx="1" presStyleCnt="4">
        <dgm:presLayoutVars>
          <dgm:chPref val="3"/>
        </dgm:presLayoutVars>
      </dgm:prSet>
      <dgm:spPr/>
    </dgm:pt>
    <dgm:pt modelId="{A2938B79-450F-DD42-8D29-971F1B9FF52C}" type="pres">
      <dgm:prSet presAssocID="{C335DB6E-6AD3-8A45-8B09-76AABB6E2B81}" presName="level3hierChild" presStyleCnt="0"/>
      <dgm:spPr/>
    </dgm:pt>
    <dgm:pt modelId="{5A711C1A-7ADC-DC4A-92B0-E35CE95D7B0C}" type="pres">
      <dgm:prSet presAssocID="{804A6925-F9C0-0148-A2E8-61DE3A7C9D66}" presName="conn2-1" presStyleLbl="parChTrans1D3" presStyleIdx="2" presStyleCnt="4"/>
      <dgm:spPr/>
    </dgm:pt>
    <dgm:pt modelId="{C73C6DF6-8016-0D42-A3C0-63E71275D75B}" type="pres">
      <dgm:prSet presAssocID="{804A6925-F9C0-0148-A2E8-61DE3A7C9D66}" presName="connTx" presStyleLbl="parChTrans1D3" presStyleIdx="2" presStyleCnt="4"/>
      <dgm:spPr/>
    </dgm:pt>
    <dgm:pt modelId="{AFEB6BF4-F4CA-6144-AACE-F422D3B42C48}" type="pres">
      <dgm:prSet presAssocID="{16DEAB07-D2E5-C940-B5BB-47D77DB8C096}" presName="root2" presStyleCnt="0"/>
      <dgm:spPr/>
    </dgm:pt>
    <dgm:pt modelId="{68A86CB0-8EEA-F445-88A1-6F2D9C48D527}" type="pres">
      <dgm:prSet presAssocID="{16DEAB07-D2E5-C940-B5BB-47D77DB8C096}" presName="LevelTwoTextNode" presStyleLbl="node3" presStyleIdx="2" presStyleCnt="4">
        <dgm:presLayoutVars>
          <dgm:chPref val="3"/>
        </dgm:presLayoutVars>
      </dgm:prSet>
      <dgm:spPr/>
    </dgm:pt>
    <dgm:pt modelId="{18A6FF56-4DFC-E843-9584-2F6CADEA0870}" type="pres">
      <dgm:prSet presAssocID="{16DEAB07-D2E5-C940-B5BB-47D77DB8C096}" presName="level3hierChild" presStyleCnt="0"/>
      <dgm:spPr/>
    </dgm:pt>
    <dgm:pt modelId="{B113D076-23E6-F444-A7D0-6B9D88E9E1C0}" type="pres">
      <dgm:prSet presAssocID="{A8716D88-39DF-7B41-86FA-0B28C5E8748F}" presName="conn2-1" presStyleLbl="parChTrans1D3" presStyleIdx="3" presStyleCnt="4"/>
      <dgm:spPr/>
    </dgm:pt>
    <dgm:pt modelId="{0D380A54-1A6A-B94A-84B6-79C88CEE7CE9}" type="pres">
      <dgm:prSet presAssocID="{A8716D88-39DF-7B41-86FA-0B28C5E8748F}" presName="connTx" presStyleLbl="parChTrans1D3" presStyleIdx="3" presStyleCnt="4"/>
      <dgm:spPr/>
    </dgm:pt>
    <dgm:pt modelId="{C55A5FB0-78A3-354A-A5D4-8B201346623B}" type="pres">
      <dgm:prSet presAssocID="{72E5BA85-81BD-E94C-BC27-7612A0066648}" presName="root2" presStyleCnt="0"/>
      <dgm:spPr/>
    </dgm:pt>
    <dgm:pt modelId="{181BCD64-0766-1D4D-83B4-292B2345B78F}" type="pres">
      <dgm:prSet presAssocID="{72E5BA85-81BD-E94C-BC27-7612A0066648}" presName="LevelTwoTextNode" presStyleLbl="node3" presStyleIdx="3" presStyleCnt="4">
        <dgm:presLayoutVars>
          <dgm:chPref val="3"/>
        </dgm:presLayoutVars>
      </dgm:prSet>
      <dgm:spPr/>
    </dgm:pt>
    <dgm:pt modelId="{7798F45A-2CA6-584D-BF63-8C10ED5066F1}" type="pres">
      <dgm:prSet presAssocID="{72E5BA85-81BD-E94C-BC27-7612A0066648}" presName="level3hierChild" presStyleCnt="0"/>
      <dgm:spPr/>
    </dgm:pt>
    <dgm:pt modelId="{BB66D541-CF37-C34C-9D5E-23A74BA67590}" type="pres">
      <dgm:prSet presAssocID="{519CB61B-7895-3240-B423-FEFACFB13D19}" presName="conn2-1" presStyleLbl="parChTrans1D2" presStyleIdx="1" presStyleCnt="2"/>
      <dgm:spPr/>
    </dgm:pt>
    <dgm:pt modelId="{7A0DD2EF-C948-D24D-B6E9-9F1A3F97E1CB}" type="pres">
      <dgm:prSet presAssocID="{519CB61B-7895-3240-B423-FEFACFB13D19}" presName="connTx" presStyleLbl="parChTrans1D2" presStyleIdx="1" presStyleCnt="2"/>
      <dgm:spPr/>
    </dgm:pt>
    <dgm:pt modelId="{503B14CD-0FD7-384A-A01D-59A90C45F31C}" type="pres">
      <dgm:prSet presAssocID="{C7B7CA20-E2E8-8646-847A-F1FDBF1DCBD1}" presName="root2" presStyleCnt="0"/>
      <dgm:spPr/>
    </dgm:pt>
    <dgm:pt modelId="{0218E407-7566-B444-8B03-196369CAE24E}" type="pres">
      <dgm:prSet presAssocID="{C7B7CA20-E2E8-8646-847A-F1FDBF1DCBD1}" presName="LevelTwoTextNode" presStyleLbl="node2" presStyleIdx="0" presStyleCnt="1" custLinFactNeighborX="-28432" custLinFactNeighborY="-70936">
        <dgm:presLayoutVars>
          <dgm:chPref val="3"/>
        </dgm:presLayoutVars>
      </dgm:prSet>
      <dgm:spPr/>
    </dgm:pt>
    <dgm:pt modelId="{8C85F749-3761-964A-96DA-D2D06C98B3B3}" type="pres">
      <dgm:prSet presAssocID="{C7B7CA20-E2E8-8646-847A-F1FDBF1DCBD1}" presName="level3hierChild" presStyleCnt="0"/>
      <dgm:spPr/>
    </dgm:pt>
  </dgm:ptLst>
  <dgm:cxnLst>
    <dgm:cxn modelId="{96C2F60F-5A8A-7249-BA84-F7A80D3344F1}" type="presOf" srcId="{A8716D88-39DF-7B41-86FA-0B28C5E8748F}" destId="{0D380A54-1A6A-B94A-84B6-79C88CEE7CE9}" srcOrd="1" destOrd="0" presId="urn:microsoft.com/office/officeart/2005/8/layout/hierarchy2"/>
    <dgm:cxn modelId="{BFBFDF12-D574-4444-A046-6C1C3A90EFBF}" srcId="{0E59D18C-C9E7-CA4E-B2BF-7E70C9A0C098}" destId="{9CAA3628-AE03-8842-988B-B5C3494DBD8D}" srcOrd="0" destOrd="0" parTransId="{EDE113E5-812E-CF44-9A5B-517B80796F44}" sibTransId="{0E6118A4-F3BE-8846-ABEF-BEACF8F2A836}"/>
    <dgm:cxn modelId="{3119E017-1CE3-074A-B717-3DA6EEDF3764}" type="presOf" srcId="{C4331BE4-B875-0F43-90C5-47CAFD8F1786}" destId="{97F2F750-9931-4D4A-A2C6-F924CFFD8980}" srcOrd="0" destOrd="0" presId="urn:microsoft.com/office/officeart/2005/8/layout/hierarchy2"/>
    <dgm:cxn modelId="{05C8DF2D-A686-A54B-976D-8AFCD45D8DBF}" srcId="{60077982-1725-2D4C-A132-E3A670620741}" destId="{0E59D18C-C9E7-CA4E-B2BF-7E70C9A0C098}" srcOrd="0" destOrd="0" parTransId="{5B11B81B-67A2-8D4A-A0E6-AF5356E2C47F}" sibTransId="{DBC6A3C9-A209-5441-B1B9-92476010C793}"/>
    <dgm:cxn modelId="{98A8F12F-AE31-A54F-98BE-664565E0B085}" type="presOf" srcId="{EDE113E5-812E-CF44-9A5B-517B80796F44}" destId="{CCE62F83-C1C8-BA49-9F93-53D5CCD5FC02}" srcOrd="0" destOrd="0" presId="urn:microsoft.com/office/officeart/2005/8/layout/hierarchy2"/>
    <dgm:cxn modelId="{C08F2634-D52E-C742-9531-FE8A0870075B}" srcId="{9CAA3628-AE03-8842-988B-B5C3494DBD8D}" destId="{72E5BA85-81BD-E94C-BC27-7612A0066648}" srcOrd="3" destOrd="0" parTransId="{A8716D88-39DF-7B41-86FA-0B28C5E8748F}" sibTransId="{CE239931-699A-FE46-85C7-B24291FF5953}"/>
    <dgm:cxn modelId="{3B80DF3F-8B7E-CD47-BB6D-E0F1B3DDAF43}" type="presOf" srcId="{B99E5004-1EA8-D847-BAFF-75BF4E2B628F}" destId="{BE0AA7CC-3F03-0243-91F3-B5327C4E723B}" srcOrd="1" destOrd="0" presId="urn:microsoft.com/office/officeart/2005/8/layout/hierarchy2"/>
    <dgm:cxn modelId="{BE501E55-841C-5B41-97F0-CFD76C44E182}" type="presOf" srcId="{804A6925-F9C0-0148-A2E8-61DE3A7C9D66}" destId="{C73C6DF6-8016-0D42-A3C0-63E71275D75B}" srcOrd="1" destOrd="0" presId="urn:microsoft.com/office/officeart/2005/8/layout/hierarchy2"/>
    <dgm:cxn modelId="{713F3157-917A-6D4B-82B7-7A5EC6F5A9B2}" srcId="{9CAA3628-AE03-8842-988B-B5C3494DBD8D}" destId="{16DEAB07-D2E5-C940-B5BB-47D77DB8C096}" srcOrd="2" destOrd="0" parTransId="{804A6925-F9C0-0148-A2E8-61DE3A7C9D66}" sibTransId="{3981F053-8BE2-AC4D-BFB1-73172AD4FE27}"/>
    <dgm:cxn modelId="{AFBD5B58-6F81-8A43-BA5E-01314D5B8B56}" type="presOf" srcId="{9CAA3628-AE03-8842-988B-B5C3494DBD8D}" destId="{FBEFFD38-DBFD-6B49-A62C-79C4BB35479D}" srcOrd="0" destOrd="0" presId="urn:microsoft.com/office/officeart/2005/8/layout/hierarchy2"/>
    <dgm:cxn modelId="{04A8E463-1BBA-CE44-B9B8-6DBE49E76F9B}" type="presOf" srcId="{0E59D18C-C9E7-CA4E-B2BF-7E70C9A0C098}" destId="{D202263C-B7C1-0543-9A15-99A20B60F4BB}" srcOrd="0" destOrd="0" presId="urn:microsoft.com/office/officeart/2005/8/layout/hierarchy2"/>
    <dgm:cxn modelId="{415C1B68-2CA0-2E40-BE0F-D5FCCAD5CD59}" type="presOf" srcId="{519CB61B-7895-3240-B423-FEFACFB13D19}" destId="{7A0DD2EF-C948-D24D-B6E9-9F1A3F97E1CB}" srcOrd="1" destOrd="0" presId="urn:microsoft.com/office/officeart/2005/8/layout/hierarchy2"/>
    <dgm:cxn modelId="{B257D577-26EF-444A-A27F-2F9008414EA6}" type="presOf" srcId="{C335DB6E-6AD3-8A45-8B09-76AABB6E2B81}" destId="{06842593-1E92-6248-A5E8-98F1FF95F6E1}" srcOrd="0" destOrd="0" presId="urn:microsoft.com/office/officeart/2005/8/layout/hierarchy2"/>
    <dgm:cxn modelId="{42E14C79-5082-0F41-B01B-633577FF1326}" type="presOf" srcId="{B99E5004-1EA8-D847-BAFF-75BF4E2B628F}" destId="{617AF74F-18C0-4947-9F85-7CC61DA9E04E}" srcOrd="0" destOrd="0" presId="urn:microsoft.com/office/officeart/2005/8/layout/hierarchy2"/>
    <dgm:cxn modelId="{D1165D83-B07A-4B49-B2F6-922888AD1FBD}" type="presOf" srcId="{16DEAB07-D2E5-C940-B5BB-47D77DB8C096}" destId="{68A86CB0-8EEA-F445-88A1-6F2D9C48D527}" srcOrd="0" destOrd="0" presId="urn:microsoft.com/office/officeart/2005/8/layout/hierarchy2"/>
    <dgm:cxn modelId="{2D0CDB95-819E-C047-86EE-CA56A94DC7CC}" type="presOf" srcId="{A8716D88-39DF-7B41-86FA-0B28C5E8748F}" destId="{B113D076-23E6-F444-A7D0-6B9D88E9E1C0}" srcOrd="0" destOrd="0" presId="urn:microsoft.com/office/officeart/2005/8/layout/hierarchy2"/>
    <dgm:cxn modelId="{D9D62D9C-8186-A84F-89F4-8EF149DD64D7}" type="presOf" srcId="{146C5F28-8EF2-BD49-B5ED-DE470AC9A5B9}" destId="{9D23848D-BF8C-3344-BF26-CC3C00EC8974}" srcOrd="0" destOrd="0" presId="urn:microsoft.com/office/officeart/2005/8/layout/hierarchy2"/>
    <dgm:cxn modelId="{CEABD5AC-A067-5348-9ABE-19A51FDAC041}" type="presOf" srcId="{146C5F28-8EF2-BD49-B5ED-DE470AC9A5B9}" destId="{FAB433F8-AD3E-B842-92B6-65ED818F03DB}" srcOrd="1" destOrd="0" presId="urn:microsoft.com/office/officeart/2005/8/layout/hierarchy2"/>
    <dgm:cxn modelId="{96300EAD-8A47-764B-B955-F514B9D40FB4}" srcId="{9CAA3628-AE03-8842-988B-B5C3494DBD8D}" destId="{C4331BE4-B875-0F43-90C5-47CAFD8F1786}" srcOrd="0" destOrd="0" parTransId="{146C5F28-8EF2-BD49-B5ED-DE470AC9A5B9}" sibTransId="{73CE58C1-B164-BA4F-A9F0-75BA8FD28B5A}"/>
    <dgm:cxn modelId="{18562EAD-3AA9-9A4D-A285-1F61B59ED711}" type="presOf" srcId="{EDE113E5-812E-CF44-9A5B-517B80796F44}" destId="{3136FDB5-C4D2-1449-BD62-92A212FB72E2}" srcOrd="1" destOrd="0" presId="urn:microsoft.com/office/officeart/2005/8/layout/hierarchy2"/>
    <dgm:cxn modelId="{98A0AABF-A07E-0846-B65F-0A45280A5192}" srcId="{0E59D18C-C9E7-CA4E-B2BF-7E70C9A0C098}" destId="{C7B7CA20-E2E8-8646-847A-F1FDBF1DCBD1}" srcOrd="1" destOrd="0" parTransId="{519CB61B-7895-3240-B423-FEFACFB13D19}" sibTransId="{87E3E5AB-7B30-5440-82B7-601D1263C05F}"/>
    <dgm:cxn modelId="{90DA59C0-0E2D-0846-BFD3-56015F91EE29}" type="presOf" srcId="{C7B7CA20-E2E8-8646-847A-F1FDBF1DCBD1}" destId="{0218E407-7566-B444-8B03-196369CAE24E}" srcOrd="0" destOrd="0" presId="urn:microsoft.com/office/officeart/2005/8/layout/hierarchy2"/>
    <dgm:cxn modelId="{80469AD0-9C66-114D-A7FC-51357F59BD9E}" type="presOf" srcId="{519CB61B-7895-3240-B423-FEFACFB13D19}" destId="{BB66D541-CF37-C34C-9D5E-23A74BA67590}" srcOrd="0" destOrd="0" presId="urn:microsoft.com/office/officeart/2005/8/layout/hierarchy2"/>
    <dgm:cxn modelId="{419417DC-E724-5144-A4FE-95FC69B7240B}" type="presOf" srcId="{804A6925-F9C0-0148-A2E8-61DE3A7C9D66}" destId="{5A711C1A-7ADC-DC4A-92B0-E35CE95D7B0C}" srcOrd="0" destOrd="0" presId="urn:microsoft.com/office/officeart/2005/8/layout/hierarchy2"/>
    <dgm:cxn modelId="{471556DC-C4E3-0446-8C66-4D21FD03B536}" type="presOf" srcId="{60077982-1725-2D4C-A132-E3A670620741}" destId="{38F36098-8863-674D-B962-70F6E2C2BD5C}" srcOrd="0" destOrd="0" presId="urn:microsoft.com/office/officeart/2005/8/layout/hierarchy2"/>
    <dgm:cxn modelId="{C93A35ED-1355-1C44-8C24-4478B01455C8}" type="presOf" srcId="{72E5BA85-81BD-E94C-BC27-7612A0066648}" destId="{181BCD64-0766-1D4D-83B4-292B2345B78F}" srcOrd="0" destOrd="0" presId="urn:microsoft.com/office/officeart/2005/8/layout/hierarchy2"/>
    <dgm:cxn modelId="{572718F4-2EF5-5D4B-AE24-DF5B248231FD}" srcId="{9CAA3628-AE03-8842-988B-B5C3494DBD8D}" destId="{C335DB6E-6AD3-8A45-8B09-76AABB6E2B81}" srcOrd="1" destOrd="0" parTransId="{B99E5004-1EA8-D847-BAFF-75BF4E2B628F}" sibTransId="{B1FF7151-311E-5141-B3A8-1CADB546CC45}"/>
    <dgm:cxn modelId="{C9A48A65-3A1F-6449-9E41-C5BBAB42BD9F}" type="presParOf" srcId="{38F36098-8863-674D-B962-70F6E2C2BD5C}" destId="{71E85EC5-04E7-A54D-84FE-16157C1F62B3}" srcOrd="0" destOrd="0" presId="urn:microsoft.com/office/officeart/2005/8/layout/hierarchy2"/>
    <dgm:cxn modelId="{27A50526-1ACC-2344-BB95-C9AB9A411944}" type="presParOf" srcId="{71E85EC5-04E7-A54D-84FE-16157C1F62B3}" destId="{D202263C-B7C1-0543-9A15-99A20B60F4BB}" srcOrd="0" destOrd="0" presId="urn:microsoft.com/office/officeart/2005/8/layout/hierarchy2"/>
    <dgm:cxn modelId="{96EA740C-AF73-1147-9A86-174C089FB64F}" type="presParOf" srcId="{71E85EC5-04E7-A54D-84FE-16157C1F62B3}" destId="{334BD62D-2C55-964B-96F7-CD594618F89F}" srcOrd="1" destOrd="0" presId="urn:microsoft.com/office/officeart/2005/8/layout/hierarchy2"/>
    <dgm:cxn modelId="{65198C7C-798D-324E-8EFA-C1D7F7F7191F}" type="presParOf" srcId="{334BD62D-2C55-964B-96F7-CD594618F89F}" destId="{CCE62F83-C1C8-BA49-9F93-53D5CCD5FC02}" srcOrd="0" destOrd="0" presId="urn:microsoft.com/office/officeart/2005/8/layout/hierarchy2"/>
    <dgm:cxn modelId="{76904AA0-76C4-FF44-9EEA-7D431A3A2C94}" type="presParOf" srcId="{CCE62F83-C1C8-BA49-9F93-53D5CCD5FC02}" destId="{3136FDB5-C4D2-1449-BD62-92A212FB72E2}" srcOrd="0" destOrd="0" presId="urn:microsoft.com/office/officeart/2005/8/layout/hierarchy2"/>
    <dgm:cxn modelId="{1AC0AF73-2BB7-6149-BDAF-21C54C97900A}" type="presParOf" srcId="{334BD62D-2C55-964B-96F7-CD594618F89F}" destId="{FD90005B-0A86-7445-8BA7-90DA1508199A}" srcOrd="1" destOrd="0" presId="urn:microsoft.com/office/officeart/2005/8/layout/hierarchy2"/>
    <dgm:cxn modelId="{0BD15105-40A1-6F48-9A9B-B7D34293B215}" type="presParOf" srcId="{FD90005B-0A86-7445-8BA7-90DA1508199A}" destId="{FBEFFD38-DBFD-6B49-A62C-79C4BB35479D}" srcOrd="0" destOrd="0" presId="urn:microsoft.com/office/officeart/2005/8/layout/hierarchy2"/>
    <dgm:cxn modelId="{3DAB1A1C-F36F-FD44-A911-780F17076F5A}" type="presParOf" srcId="{FD90005B-0A86-7445-8BA7-90DA1508199A}" destId="{856FEFFD-3DED-9A45-B00D-E6B6C264EAF9}" srcOrd="1" destOrd="0" presId="urn:microsoft.com/office/officeart/2005/8/layout/hierarchy2"/>
    <dgm:cxn modelId="{FABC341B-710E-E44A-88C8-469932359DB0}" type="presParOf" srcId="{856FEFFD-3DED-9A45-B00D-E6B6C264EAF9}" destId="{9D23848D-BF8C-3344-BF26-CC3C00EC8974}" srcOrd="0" destOrd="0" presId="urn:microsoft.com/office/officeart/2005/8/layout/hierarchy2"/>
    <dgm:cxn modelId="{159D75C0-0097-144F-AB43-248ED222EC34}" type="presParOf" srcId="{9D23848D-BF8C-3344-BF26-CC3C00EC8974}" destId="{FAB433F8-AD3E-B842-92B6-65ED818F03DB}" srcOrd="0" destOrd="0" presId="urn:microsoft.com/office/officeart/2005/8/layout/hierarchy2"/>
    <dgm:cxn modelId="{08E84AA3-5601-A84F-9C0E-86D9946003EC}" type="presParOf" srcId="{856FEFFD-3DED-9A45-B00D-E6B6C264EAF9}" destId="{36A30ED9-BEF8-2040-B7B8-2EB25BB71859}" srcOrd="1" destOrd="0" presId="urn:microsoft.com/office/officeart/2005/8/layout/hierarchy2"/>
    <dgm:cxn modelId="{22BAE89B-E1E8-BD4D-B93B-90114AA29736}" type="presParOf" srcId="{36A30ED9-BEF8-2040-B7B8-2EB25BB71859}" destId="{97F2F750-9931-4D4A-A2C6-F924CFFD8980}" srcOrd="0" destOrd="0" presId="urn:microsoft.com/office/officeart/2005/8/layout/hierarchy2"/>
    <dgm:cxn modelId="{D16A67E6-7609-7A48-BD71-D535B9D71F8E}" type="presParOf" srcId="{36A30ED9-BEF8-2040-B7B8-2EB25BB71859}" destId="{68799143-6F56-4A45-88A1-EDDEBBE1E3F4}" srcOrd="1" destOrd="0" presId="urn:microsoft.com/office/officeart/2005/8/layout/hierarchy2"/>
    <dgm:cxn modelId="{A3A94E57-E9C8-C14C-BC73-DF6D25E28C6E}" type="presParOf" srcId="{856FEFFD-3DED-9A45-B00D-E6B6C264EAF9}" destId="{617AF74F-18C0-4947-9F85-7CC61DA9E04E}" srcOrd="2" destOrd="0" presId="urn:microsoft.com/office/officeart/2005/8/layout/hierarchy2"/>
    <dgm:cxn modelId="{3F3DE0F7-BA59-3646-A678-98F2D37D0952}" type="presParOf" srcId="{617AF74F-18C0-4947-9F85-7CC61DA9E04E}" destId="{BE0AA7CC-3F03-0243-91F3-B5327C4E723B}" srcOrd="0" destOrd="0" presId="urn:microsoft.com/office/officeart/2005/8/layout/hierarchy2"/>
    <dgm:cxn modelId="{38353F8E-5F8A-F34C-AEF9-3248287B951A}" type="presParOf" srcId="{856FEFFD-3DED-9A45-B00D-E6B6C264EAF9}" destId="{1DEA4D3E-999E-8244-94E5-9FF081464725}" srcOrd="3" destOrd="0" presId="urn:microsoft.com/office/officeart/2005/8/layout/hierarchy2"/>
    <dgm:cxn modelId="{E41789E6-7F04-9242-A555-757F62F70F40}" type="presParOf" srcId="{1DEA4D3E-999E-8244-94E5-9FF081464725}" destId="{06842593-1E92-6248-A5E8-98F1FF95F6E1}" srcOrd="0" destOrd="0" presId="urn:microsoft.com/office/officeart/2005/8/layout/hierarchy2"/>
    <dgm:cxn modelId="{6527F1A7-A1DD-454A-BF17-49113F79A91F}" type="presParOf" srcId="{1DEA4D3E-999E-8244-94E5-9FF081464725}" destId="{A2938B79-450F-DD42-8D29-971F1B9FF52C}" srcOrd="1" destOrd="0" presId="urn:microsoft.com/office/officeart/2005/8/layout/hierarchy2"/>
    <dgm:cxn modelId="{3E066A6D-4DFA-6B44-A40D-D1457CC5ADE4}" type="presParOf" srcId="{856FEFFD-3DED-9A45-B00D-E6B6C264EAF9}" destId="{5A711C1A-7ADC-DC4A-92B0-E35CE95D7B0C}" srcOrd="4" destOrd="0" presId="urn:microsoft.com/office/officeart/2005/8/layout/hierarchy2"/>
    <dgm:cxn modelId="{8592CFD4-8676-0840-9F36-37483F09A4B9}" type="presParOf" srcId="{5A711C1A-7ADC-DC4A-92B0-E35CE95D7B0C}" destId="{C73C6DF6-8016-0D42-A3C0-63E71275D75B}" srcOrd="0" destOrd="0" presId="urn:microsoft.com/office/officeart/2005/8/layout/hierarchy2"/>
    <dgm:cxn modelId="{D4C18830-8C3D-C24C-8A39-A4771BA19CCC}" type="presParOf" srcId="{856FEFFD-3DED-9A45-B00D-E6B6C264EAF9}" destId="{AFEB6BF4-F4CA-6144-AACE-F422D3B42C48}" srcOrd="5" destOrd="0" presId="urn:microsoft.com/office/officeart/2005/8/layout/hierarchy2"/>
    <dgm:cxn modelId="{72974C66-2318-3B46-BE29-471486D5084F}" type="presParOf" srcId="{AFEB6BF4-F4CA-6144-AACE-F422D3B42C48}" destId="{68A86CB0-8EEA-F445-88A1-6F2D9C48D527}" srcOrd="0" destOrd="0" presId="urn:microsoft.com/office/officeart/2005/8/layout/hierarchy2"/>
    <dgm:cxn modelId="{21E4B66B-3123-8D4A-A29D-E3C0C2A5D491}" type="presParOf" srcId="{AFEB6BF4-F4CA-6144-AACE-F422D3B42C48}" destId="{18A6FF56-4DFC-E843-9584-2F6CADEA0870}" srcOrd="1" destOrd="0" presId="urn:microsoft.com/office/officeart/2005/8/layout/hierarchy2"/>
    <dgm:cxn modelId="{A51B1689-BC66-3C41-AEF1-B88A07E1FBF2}" type="presParOf" srcId="{856FEFFD-3DED-9A45-B00D-E6B6C264EAF9}" destId="{B113D076-23E6-F444-A7D0-6B9D88E9E1C0}" srcOrd="6" destOrd="0" presId="urn:microsoft.com/office/officeart/2005/8/layout/hierarchy2"/>
    <dgm:cxn modelId="{AF482859-B5AD-A84E-A8CF-DB4D67215837}" type="presParOf" srcId="{B113D076-23E6-F444-A7D0-6B9D88E9E1C0}" destId="{0D380A54-1A6A-B94A-84B6-79C88CEE7CE9}" srcOrd="0" destOrd="0" presId="urn:microsoft.com/office/officeart/2005/8/layout/hierarchy2"/>
    <dgm:cxn modelId="{BEE3A8CC-D532-D842-BE91-9396D4A93D70}" type="presParOf" srcId="{856FEFFD-3DED-9A45-B00D-E6B6C264EAF9}" destId="{C55A5FB0-78A3-354A-A5D4-8B201346623B}" srcOrd="7" destOrd="0" presId="urn:microsoft.com/office/officeart/2005/8/layout/hierarchy2"/>
    <dgm:cxn modelId="{F6286C09-406A-2343-85BD-F33F177F991E}" type="presParOf" srcId="{C55A5FB0-78A3-354A-A5D4-8B201346623B}" destId="{181BCD64-0766-1D4D-83B4-292B2345B78F}" srcOrd="0" destOrd="0" presId="urn:microsoft.com/office/officeart/2005/8/layout/hierarchy2"/>
    <dgm:cxn modelId="{F435D64D-F5FB-1641-B731-8CC749717410}" type="presParOf" srcId="{C55A5FB0-78A3-354A-A5D4-8B201346623B}" destId="{7798F45A-2CA6-584D-BF63-8C10ED5066F1}" srcOrd="1" destOrd="0" presId="urn:microsoft.com/office/officeart/2005/8/layout/hierarchy2"/>
    <dgm:cxn modelId="{F6B15605-3E1E-BE4B-BFFD-8BA030FFFB67}" type="presParOf" srcId="{334BD62D-2C55-964B-96F7-CD594618F89F}" destId="{BB66D541-CF37-C34C-9D5E-23A74BA67590}" srcOrd="2" destOrd="0" presId="urn:microsoft.com/office/officeart/2005/8/layout/hierarchy2"/>
    <dgm:cxn modelId="{9573C71B-57BE-9C4E-AA0B-70EAD8BC94AF}" type="presParOf" srcId="{BB66D541-CF37-C34C-9D5E-23A74BA67590}" destId="{7A0DD2EF-C948-D24D-B6E9-9F1A3F97E1CB}" srcOrd="0" destOrd="0" presId="urn:microsoft.com/office/officeart/2005/8/layout/hierarchy2"/>
    <dgm:cxn modelId="{987C8845-164F-354F-9A8C-59D61480911F}" type="presParOf" srcId="{334BD62D-2C55-964B-96F7-CD594618F89F}" destId="{503B14CD-0FD7-384A-A01D-59A90C45F31C}" srcOrd="3" destOrd="0" presId="urn:microsoft.com/office/officeart/2005/8/layout/hierarchy2"/>
    <dgm:cxn modelId="{58721FD4-46E4-B64C-9CE9-65A872D8EA1A}" type="presParOf" srcId="{503B14CD-0FD7-384A-A01D-59A90C45F31C}" destId="{0218E407-7566-B444-8B03-196369CAE24E}" srcOrd="0" destOrd="0" presId="urn:microsoft.com/office/officeart/2005/8/layout/hierarchy2"/>
    <dgm:cxn modelId="{8F8907D7-3166-AD4F-8723-B9DFD0375DFC}" type="presParOf" srcId="{503B14CD-0FD7-384A-A01D-59A90C45F31C}" destId="{8C85F749-3761-964A-96DA-D2D06C98B3B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2263C-B7C1-0543-9A15-99A20B60F4BB}">
      <dsp:nvSpPr>
        <dsp:cNvPr id="0" name=""/>
        <dsp:cNvSpPr/>
      </dsp:nvSpPr>
      <dsp:spPr>
        <a:xfrm>
          <a:off x="1143869" y="625860"/>
          <a:ext cx="1513152" cy="75657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Hybrid Calculator</a:t>
          </a:r>
        </a:p>
      </dsp:txBody>
      <dsp:txXfrm>
        <a:off x="1166028" y="648019"/>
        <a:ext cx="1468834" cy="712258"/>
      </dsp:txXfrm>
    </dsp:sp>
    <dsp:sp modelId="{CCE62F83-C1C8-BA49-9F93-53D5CCD5FC02}">
      <dsp:nvSpPr>
        <dsp:cNvPr id="0" name=""/>
        <dsp:cNvSpPr/>
      </dsp:nvSpPr>
      <dsp:spPr>
        <a:xfrm rot="21599972">
          <a:off x="2657022" y="983929"/>
          <a:ext cx="945357" cy="40429"/>
        </a:xfrm>
        <a:custGeom>
          <a:avLst/>
          <a:gdLst/>
          <a:ahLst/>
          <a:cxnLst/>
          <a:rect l="0" t="0" r="0" b="0"/>
          <a:pathLst>
            <a:path>
              <a:moveTo>
                <a:pt x="0" y="20214"/>
              </a:moveTo>
              <a:lnTo>
                <a:pt x="945357" y="20214"/>
              </a:lnTo>
            </a:path>
          </a:pathLst>
        </a:custGeom>
        <a:noFill/>
        <a:ln w="34925" cap="flat" cmpd="sng" algn="in">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106066" y="980510"/>
        <a:ext cx="47267" cy="47267"/>
      </dsp:txXfrm>
    </dsp:sp>
    <dsp:sp modelId="{FBEFFD38-DBFD-6B49-A62C-79C4BB35479D}">
      <dsp:nvSpPr>
        <dsp:cNvPr id="0" name=""/>
        <dsp:cNvSpPr/>
      </dsp:nvSpPr>
      <dsp:spPr>
        <a:xfrm>
          <a:off x="3602379" y="625852"/>
          <a:ext cx="1513152" cy="756576"/>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Convertors</a:t>
          </a:r>
        </a:p>
      </dsp:txBody>
      <dsp:txXfrm>
        <a:off x="3624538" y="648011"/>
        <a:ext cx="1468834" cy="712258"/>
      </dsp:txXfrm>
    </dsp:sp>
    <dsp:sp modelId="{9D23848D-BF8C-3344-BF26-CC3C00EC8974}">
      <dsp:nvSpPr>
        <dsp:cNvPr id="0" name=""/>
        <dsp:cNvSpPr/>
      </dsp:nvSpPr>
      <dsp:spPr>
        <a:xfrm rot="19807035">
          <a:off x="5035165" y="682763"/>
          <a:ext cx="1208938" cy="40429"/>
        </a:xfrm>
        <a:custGeom>
          <a:avLst/>
          <a:gdLst/>
          <a:ahLst/>
          <a:cxnLst/>
          <a:rect l="0" t="0" r="0" b="0"/>
          <a:pathLst>
            <a:path>
              <a:moveTo>
                <a:pt x="0" y="20214"/>
              </a:moveTo>
              <a:lnTo>
                <a:pt x="1208938" y="20214"/>
              </a:lnTo>
            </a:path>
          </a:pathLst>
        </a:custGeom>
        <a:noFill/>
        <a:ln w="34925" cap="flat" cmpd="sng" algn="in">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609411" y="672754"/>
        <a:ext cx="60446" cy="60446"/>
      </dsp:txXfrm>
    </dsp:sp>
    <dsp:sp modelId="{97F2F750-9931-4D4A-A2C6-F924CFFD8980}">
      <dsp:nvSpPr>
        <dsp:cNvPr id="0" name=""/>
        <dsp:cNvSpPr/>
      </dsp:nvSpPr>
      <dsp:spPr>
        <a:xfrm>
          <a:off x="6163738" y="23527"/>
          <a:ext cx="1513152" cy="756576"/>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Currency convertor</a:t>
          </a:r>
        </a:p>
      </dsp:txBody>
      <dsp:txXfrm>
        <a:off x="6185897" y="45686"/>
        <a:ext cx="1468834" cy="712258"/>
      </dsp:txXfrm>
    </dsp:sp>
    <dsp:sp modelId="{617AF74F-18C0-4947-9F85-7CC61DA9E04E}">
      <dsp:nvSpPr>
        <dsp:cNvPr id="0" name=""/>
        <dsp:cNvSpPr/>
      </dsp:nvSpPr>
      <dsp:spPr>
        <a:xfrm rot="790391">
          <a:off x="5101385" y="1106442"/>
          <a:ext cx="1075197" cy="40429"/>
        </a:xfrm>
        <a:custGeom>
          <a:avLst/>
          <a:gdLst/>
          <a:ahLst/>
          <a:cxnLst/>
          <a:rect l="0" t="0" r="0" b="0"/>
          <a:pathLst>
            <a:path>
              <a:moveTo>
                <a:pt x="0" y="20214"/>
              </a:moveTo>
              <a:lnTo>
                <a:pt x="1075197" y="20214"/>
              </a:lnTo>
            </a:path>
          </a:pathLst>
        </a:custGeom>
        <a:noFill/>
        <a:ln w="34925" cap="flat" cmpd="sng" algn="in">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612104" y="1099777"/>
        <a:ext cx="53759" cy="53759"/>
      </dsp:txXfrm>
    </dsp:sp>
    <dsp:sp modelId="{06842593-1E92-6248-A5E8-98F1FF95F6E1}">
      <dsp:nvSpPr>
        <dsp:cNvPr id="0" name=""/>
        <dsp:cNvSpPr/>
      </dsp:nvSpPr>
      <dsp:spPr>
        <a:xfrm>
          <a:off x="6162436" y="870885"/>
          <a:ext cx="1513152" cy="756576"/>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Weight convertor</a:t>
          </a:r>
        </a:p>
      </dsp:txBody>
      <dsp:txXfrm>
        <a:off x="6184595" y="893044"/>
        <a:ext cx="1468834" cy="712258"/>
      </dsp:txXfrm>
    </dsp:sp>
    <dsp:sp modelId="{5A711C1A-7ADC-DC4A-92B0-E35CE95D7B0C}">
      <dsp:nvSpPr>
        <dsp:cNvPr id="0" name=""/>
        <dsp:cNvSpPr/>
      </dsp:nvSpPr>
      <dsp:spPr>
        <a:xfrm rot="2808392">
          <a:off x="4874221" y="1541473"/>
          <a:ext cx="1529524" cy="40429"/>
        </a:xfrm>
        <a:custGeom>
          <a:avLst/>
          <a:gdLst/>
          <a:ahLst/>
          <a:cxnLst/>
          <a:rect l="0" t="0" r="0" b="0"/>
          <a:pathLst>
            <a:path>
              <a:moveTo>
                <a:pt x="0" y="20214"/>
              </a:moveTo>
              <a:lnTo>
                <a:pt x="1529524" y="20214"/>
              </a:lnTo>
            </a:path>
          </a:pathLst>
        </a:custGeom>
        <a:noFill/>
        <a:ln w="34925" cap="flat" cmpd="sng" algn="in">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600746" y="1523450"/>
        <a:ext cx="76476" cy="76476"/>
      </dsp:txXfrm>
    </dsp:sp>
    <dsp:sp modelId="{68A86CB0-8EEA-F445-88A1-6F2D9C48D527}">
      <dsp:nvSpPr>
        <dsp:cNvPr id="0" name=""/>
        <dsp:cNvSpPr/>
      </dsp:nvSpPr>
      <dsp:spPr>
        <a:xfrm>
          <a:off x="6162436" y="1740947"/>
          <a:ext cx="1513152" cy="756576"/>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Length convertor</a:t>
          </a:r>
        </a:p>
      </dsp:txBody>
      <dsp:txXfrm>
        <a:off x="6184595" y="1763106"/>
        <a:ext cx="1468834" cy="712258"/>
      </dsp:txXfrm>
    </dsp:sp>
    <dsp:sp modelId="{B113D076-23E6-F444-A7D0-6B9D88E9E1C0}">
      <dsp:nvSpPr>
        <dsp:cNvPr id="0" name=""/>
        <dsp:cNvSpPr/>
      </dsp:nvSpPr>
      <dsp:spPr>
        <a:xfrm rot="3731661">
          <a:off x="4516836" y="1976504"/>
          <a:ext cx="2244295" cy="40429"/>
        </a:xfrm>
        <a:custGeom>
          <a:avLst/>
          <a:gdLst/>
          <a:ahLst/>
          <a:cxnLst/>
          <a:rect l="0" t="0" r="0" b="0"/>
          <a:pathLst>
            <a:path>
              <a:moveTo>
                <a:pt x="0" y="20214"/>
              </a:moveTo>
              <a:lnTo>
                <a:pt x="2244295" y="20214"/>
              </a:lnTo>
            </a:path>
          </a:pathLst>
        </a:custGeom>
        <a:noFill/>
        <a:ln w="34925" cap="flat" cmpd="sng" algn="in">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5582876" y="1940612"/>
        <a:ext cx="112214" cy="112214"/>
      </dsp:txXfrm>
    </dsp:sp>
    <dsp:sp modelId="{181BCD64-0766-1D4D-83B4-292B2345B78F}">
      <dsp:nvSpPr>
        <dsp:cNvPr id="0" name=""/>
        <dsp:cNvSpPr/>
      </dsp:nvSpPr>
      <dsp:spPr>
        <a:xfrm>
          <a:off x="6162436" y="2611010"/>
          <a:ext cx="1513152" cy="756576"/>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Temperature Convertor</a:t>
          </a:r>
        </a:p>
      </dsp:txBody>
      <dsp:txXfrm>
        <a:off x="6184595" y="2633169"/>
        <a:ext cx="1468834" cy="712258"/>
      </dsp:txXfrm>
    </dsp:sp>
    <dsp:sp modelId="{BB66D541-CF37-C34C-9D5E-23A74BA67590}">
      <dsp:nvSpPr>
        <dsp:cNvPr id="0" name=""/>
        <dsp:cNvSpPr/>
      </dsp:nvSpPr>
      <dsp:spPr>
        <a:xfrm rot="2798823">
          <a:off x="2438548" y="1490650"/>
          <a:ext cx="1393728" cy="40429"/>
        </a:xfrm>
        <a:custGeom>
          <a:avLst/>
          <a:gdLst/>
          <a:ahLst/>
          <a:cxnLst/>
          <a:rect l="0" t="0" r="0" b="0"/>
          <a:pathLst>
            <a:path>
              <a:moveTo>
                <a:pt x="0" y="20214"/>
              </a:moveTo>
              <a:lnTo>
                <a:pt x="1393728" y="20214"/>
              </a:lnTo>
            </a:path>
          </a:pathLst>
        </a:custGeom>
        <a:noFill/>
        <a:ln w="34925" cap="flat" cmpd="sng" algn="in">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100569" y="1476022"/>
        <a:ext cx="69686" cy="69686"/>
      </dsp:txXfrm>
    </dsp:sp>
    <dsp:sp modelId="{0218E407-7566-B444-8B03-196369CAE24E}">
      <dsp:nvSpPr>
        <dsp:cNvPr id="0" name=""/>
        <dsp:cNvSpPr/>
      </dsp:nvSpPr>
      <dsp:spPr>
        <a:xfrm>
          <a:off x="3613803" y="1639294"/>
          <a:ext cx="1513152" cy="756576"/>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Scientific Calculator</a:t>
          </a:r>
        </a:p>
      </dsp:txBody>
      <dsp:txXfrm>
        <a:off x="3635962" y="1661453"/>
        <a:ext cx="1468834" cy="7122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10/30/20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10/30/20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10/30/20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6AC8-3BB9-0B49-BF1D-B85701C25F47}"/>
              </a:ext>
            </a:extLst>
          </p:cNvPr>
          <p:cNvSpPr>
            <a:spLocks noGrp="1"/>
          </p:cNvSpPr>
          <p:nvPr>
            <p:ph type="ctrTitle"/>
          </p:nvPr>
        </p:nvSpPr>
        <p:spPr/>
        <p:txBody>
          <a:bodyPr/>
          <a:lstStyle/>
          <a:p>
            <a:r>
              <a:rPr lang="en-US" dirty="0"/>
              <a:t>Hybrid Calculator</a:t>
            </a:r>
          </a:p>
        </p:txBody>
      </p:sp>
    </p:spTree>
    <p:extLst>
      <p:ext uri="{BB962C8B-B14F-4D97-AF65-F5344CB8AC3E}">
        <p14:creationId xmlns:p14="http://schemas.microsoft.com/office/powerpoint/2010/main" val="149636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736C-C88F-2349-9B85-6ABAF73B56E4}"/>
              </a:ext>
            </a:extLst>
          </p:cNvPr>
          <p:cNvSpPr>
            <a:spLocks noGrp="1"/>
          </p:cNvSpPr>
          <p:nvPr>
            <p:ph type="title"/>
          </p:nvPr>
        </p:nvSpPr>
        <p:spPr/>
        <p:txBody>
          <a:bodyPr/>
          <a:lstStyle/>
          <a:p>
            <a:r>
              <a:rPr lang="en-US" dirty="0"/>
              <a:t>Main Properties and Overview</a:t>
            </a:r>
          </a:p>
        </p:txBody>
      </p:sp>
      <p:sp>
        <p:nvSpPr>
          <p:cNvPr id="3" name="Content Placeholder 2">
            <a:extLst>
              <a:ext uri="{FF2B5EF4-FFF2-40B4-BE49-F238E27FC236}">
                <a16:creationId xmlns:a16="http://schemas.microsoft.com/office/drawing/2014/main" id="{717F130F-1773-7F4A-9FF3-8F190366EEA2}"/>
              </a:ext>
            </a:extLst>
          </p:cNvPr>
          <p:cNvSpPr>
            <a:spLocks noGrp="1"/>
          </p:cNvSpPr>
          <p:nvPr>
            <p:ph idx="1"/>
          </p:nvPr>
        </p:nvSpPr>
        <p:spPr>
          <a:xfrm>
            <a:off x="1371600" y="1562100"/>
            <a:ext cx="9601200" cy="1266653"/>
          </a:xfrm>
        </p:spPr>
        <p:txBody>
          <a:bodyPr>
            <a:normAutofit fontScale="85000" lnSpcReduction="20000"/>
          </a:bodyPr>
          <a:lstStyle/>
          <a:p>
            <a:r>
              <a:rPr lang="en-US" dirty="0"/>
              <a:t>It is a tool which act as a helping hand for the user to convert  one unit to another   and scientific calculator  for further calculations in a very simple and user friendly GUI.</a:t>
            </a:r>
          </a:p>
          <a:p>
            <a:r>
              <a:rPr lang="en-US" dirty="0"/>
              <a:t>The Hybrid Calculator Interface is targeted to the combined as many application we used in our daily lives. This system acts as a standard interface between the user and the calculator. By using this application any user who wants different application in one form and easy to use. </a:t>
            </a:r>
            <a:endParaRPr lang="en-IN" dirty="0"/>
          </a:p>
          <a:p>
            <a:endParaRPr lang="en-US" dirty="0"/>
          </a:p>
        </p:txBody>
      </p:sp>
      <p:sp>
        <p:nvSpPr>
          <p:cNvPr id="4" name="TextBox 3">
            <a:extLst>
              <a:ext uri="{FF2B5EF4-FFF2-40B4-BE49-F238E27FC236}">
                <a16:creationId xmlns:a16="http://schemas.microsoft.com/office/drawing/2014/main" id="{07A5FACB-F134-444D-9B0A-95D00A4AD6A2}"/>
              </a:ext>
            </a:extLst>
          </p:cNvPr>
          <p:cNvSpPr txBox="1"/>
          <p:nvPr/>
        </p:nvSpPr>
        <p:spPr>
          <a:xfrm>
            <a:off x="2196662" y="2480441"/>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9BEFC4E-E301-1041-8992-4E7FEBFFBFAA}"/>
              </a:ext>
            </a:extLst>
          </p:cNvPr>
          <p:cNvSpPr txBox="1"/>
          <p:nvPr/>
        </p:nvSpPr>
        <p:spPr>
          <a:xfrm>
            <a:off x="4046483" y="2459421"/>
            <a:ext cx="184731" cy="369332"/>
          </a:xfrm>
          <a:prstGeom prst="rect">
            <a:avLst/>
          </a:prstGeom>
          <a:noFill/>
        </p:spPr>
        <p:txBody>
          <a:bodyPr wrap="none" rtlCol="0">
            <a:spAutoFit/>
          </a:bodyPr>
          <a:lstStyle/>
          <a:p>
            <a:endParaRPr lang="en-US" dirty="0"/>
          </a:p>
        </p:txBody>
      </p:sp>
      <p:graphicFrame>
        <p:nvGraphicFramePr>
          <p:cNvPr id="8" name="Diagram 7">
            <a:extLst>
              <a:ext uri="{FF2B5EF4-FFF2-40B4-BE49-F238E27FC236}">
                <a16:creationId xmlns:a16="http://schemas.microsoft.com/office/drawing/2014/main" id="{E78EDE2B-A219-2D49-A6B4-8AE96BC9B3A0}"/>
              </a:ext>
            </a:extLst>
          </p:cNvPr>
          <p:cNvGraphicFramePr/>
          <p:nvPr>
            <p:extLst>
              <p:ext uri="{D42A27DB-BD31-4B8C-83A1-F6EECF244321}">
                <p14:modId xmlns:p14="http://schemas.microsoft.com/office/powerpoint/2010/main" val="1801569967"/>
              </p:ext>
            </p:extLst>
          </p:nvPr>
        </p:nvGraphicFramePr>
        <p:xfrm>
          <a:off x="1592318" y="3116474"/>
          <a:ext cx="9601199" cy="3368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06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27E970A-1C4A-B84B-947F-F66C48F4EA67}"/>
              </a:ext>
            </a:extLst>
          </p:cNvPr>
          <p:cNvGraphicFramePr>
            <a:graphicFrameLocks noGrp="1"/>
          </p:cNvGraphicFramePr>
          <p:nvPr>
            <p:extLst>
              <p:ext uri="{D42A27DB-BD31-4B8C-83A1-F6EECF244321}">
                <p14:modId xmlns:p14="http://schemas.microsoft.com/office/powerpoint/2010/main" val="376383478"/>
              </p:ext>
            </p:extLst>
          </p:nvPr>
        </p:nvGraphicFramePr>
        <p:xfrm>
          <a:off x="783019" y="608488"/>
          <a:ext cx="11188263" cy="5744442"/>
        </p:xfrm>
        <a:graphic>
          <a:graphicData uri="http://schemas.openxmlformats.org/drawingml/2006/table">
            <a:tbl>
              <a:tblPr firstRow="1" bandRow="1">
                <a:tableStyleId>{5C22544A-7EE6-4342-B048-85BDC9FD1C3A}</a:tableStyleId>
              </a:tblPr>
              <a:tblGrid>
                <a:gridCol w="2843050">
                  <a:extLst>
                    <a:ext uri="{9D8B030D-6E8A-4147-A177-3AD203B41FA5}">
                      <a16:colId xmlns:a16="http://schemas.microsoft.com/office/drawing/2014/main" val="3404647180"/>
                    </a:ext>
                  </a:extLst>
                </a:gridCol>
                <a:gridCol w="8345213">
                  <a:extLst>
                    <a:ext uri="{9D8B030D-6E8A-4147-A177-3AD203B41FA5}">
                      <a16:colId xmlns:a16="http://schemas.microsoft.com/office/drawing/2014/main" val="2267236429"/>
                    </a:ext>
                  </a:extLst>
                </a:gridCol>
              </a:tblGrid>
              <a:tr h="338536">
                <a:tc>
                  <a:txBody>
                    <a:bodyPr/>
                    <a:lstStyle/>
                    <a:p>
                      <a:r>
                        <a:rPr lang="en-US" dirty="0"/>
                        <a:t>Framework , Modules</a:t>
                      </a:r>
                    </a:p>
                  </a:txBody>
                  <a:tcPr/>
                </a:tc>
                <a:tc>
                  <a:txBody>
                    <a:bodyPr/>
                    <a:lstStyle/>
                    <a:p>
                      <a:r>
                        <a:rPr lang="en-US" dirty="0" err="1"/>
                        <a:t>Defination</a:t>
                      </a:r>
                      <a:endParaRPr lang="en-US" dirty="0"/>
                    </a:p>
                  </a:txBody>
                  <a:tcPr/>
                </a:tc>
                <a:extLst>
                  <a:ext uri="{0D108BD9-81ED-4DB2-BD59-A6C34878D82A}">
                    <a16:rowId xmlns:a16="http://schemas.microsoft.com/office/drawing/2014/main" val="3625237270"/>
                  </a:ext>
                </a:extLst>
              </a:tr>
              <a:tr h="654855">
                <a:tc>
                  <a:txBody>
                    <a:bodyPr/>
                    <a:lstStyle/>
                    <a:p>
                      <a:r>
                        <a:rPr lang="en-US" dirty="0" err="1"/>
                        <a:t>Tkinter</a:t>
                      </a:r>
                      <a:endParaRPr lang="en-US" dirty="0"/>
                    </a:p>
                  </a:txBody>
                  <a:tcPr/>
                </a:tc>
                <a:tc>
                  <a:txBody>
                    <a:bodyPr/>
                    <a:lstStyle/>
                    <a:p>
                      <a:r>
                        <a:rPr lang="en-IN" sz="1800" b="0" i="0" u="none" strike="noStrike" kern="1200" dirty="0">
                          <a:solidFill>
                            <a:schemeClr val="dk1"/>
                          </a:solidFill>
                          <a:effectLst/>
                          <a:latin typeface="+mn-lt"/>
                          <a:ea typeface="+mn-ea"/>
                          <a:cs typeface="+mn-cs"/>
                        </a:rPr>
                        <a:t>It is a standard Python interface to the Tk GUI toolkit shipped with Python. Python with </a:t>
                      </a:r>
                      <a:r>
                        <a:rPr lang="en-IN" sz="1800" b="0" i="0" u="none" strike="noStrike" kern="1200" dirty="0" err="1">
                          <a:solidFill>
                            <a:schemeClr val="dk1"/>
                          </a:solidFill>
                          <a:effectLst/>
                          <a:latin typeface="+mn-lt"/>
                          <a:ea typeface="+mn-ea"/>
                          <a:cs typeface="+mn-cs"/>
                        </a:rPr>
                        <a:t>tkinter</a:t>
                      </a:r>
                      <a:r>
                        <a:rPr lang="en-IN" sz="1800" b="0" i="0" u="none" strike="noStrike" kern="1200" dirty="0">
                          <a:solidFill>
                            <a:schemeClr val="dk1"/>
                          </a:solidFill>
                          <a:effectLst/>
                          <a:latin typeface="+mn-lt"/>
                          <a:ea typeface="+mn-ea"/>
                          <a:cs typeface="+mn-cs"/>
                        </a:rPr>
                        <a:t> is the fastest and easiest way to create the GUI applications.</a:t>
                      </a:r>
                      <a:endParaRPr lang="en-US" dirty="0"/>
                    </a:p>
                  </a:txBody>
                  <a:tcPr/>
                </a:tc>
                <a:extLst>
                  <a:ext uri="{0D108BD9-81ED-4DB2-BD59-A6C34878D82A}">
                    <a16:rowId xmlns:a16="http://schemas.microsoft.com/office/drawing/2014/main" val="3586011075"/>
                  </a:ext>
                </a:extLst>
              </a:tr>
              <a:tr h="846341">
                <a:tc>
                  <a:txBody>
                    <a:bodyPr/>
                    <a:lstStyle/>
                    <a:p>
                      <a:r>
                        <a:rPr lang="en-US" dirty="0"/>
                        <a:t>Math</a:t>
                      </a:r>
                    </a:p>
                  </a:txBody>
                  <a:tcPr/>
                </a:tc>
                <a:tc>
                  <a:txBody>
                    <a:bodyPr/>
                    <a:lstStyle/>
                    <a:p>
                      <a:r>
                        <a:rPr lang="en-IN" sz="1800" b="0" i="0" u="none" strike="noStrike" kern="1200" dirty="0">
                          <a:solidFill>
                            <a:schemeClr val="dk1"/>
                          </a:solidFill>
                          <a:effectLst/>
                          <a:latin typeface="+mn-lt"/>
                          <a:ea typeface="+mn-ea"/>
                          <a:cs typeface="+mn-cs"/>
                        </a:rPr>
                        <a:t>The </a:t>
                      </a:r>
                      <a:r>
                        <a:rPr lang="en-IN" sz="1800" b="1" i="0" u="none" strike="noStrike" kern="1200" dirty="0">
                          <a:solidFill>
                            <a:schemeClr val="dk1"/>
                          </a:solidFill>
                          <a:effectLst/>
                          <a:latin typeface="+mn-lt"/>
                          <a:ea typeface="+mn-ea"/>
                          <a:cs typeface="+mn-cs"/>
                        </a:rPr>
                        <a:t>math</a:t>
                      </a:r>
                      <a:r>
                        <a:rPr lang="en-IN" sz="1800" b="0" i="0" u="none" strike="noStrike" kern="1200" dirty="0">
                          <a:solidFill>
                            <a:schemeClr val="dk1"/>
                          </a:solidFill>
                          <a:effectLst/>
                          <a:latin typeface="+mn-lt"/>
                          <a:ea typeface="+mn-ea"/>
                          <a:cs typeface="+mn-cs"/>
                        </a:rPr>
                        <a:t> module is used to access </a:t>
                      </a:r>
                      <a:r>
                        <a:rPr lang="en-IN" sz="1800" b="1" i="0" u="none" strike="noStrike" kern="1200" dirty="0">
                          <a:solidFill>
                            <a:schemeClr val="dk1"/>
                          </a:solidFill>
                          <a:effectLst/>
                          <a:latin typeface="+mn-lt"/>
                          <a:ea typeface="+mn-ea"/>
                          <a:cs typeface="+mn-cs"/>
                        </a:rPr>
                        <a:t>mathematical functions</a:t>
                      </a:r>
                      <a:r>
                        <a:rPr lang="en-IN" sz="1800" b="0" i="0" u="none" strike="noStrike" kern="1200" dirty="0">
                          <a:solidFill>
                            <a:schemeClr val="dk1"/>
                          </a:solidFill>
                          <a:effectLst/>
                          <a:latin typeface="+mn-lt"/>
                          <a:ea typeface="+mn-ea"/>
                          <a:cs typeface="+mn-cs"/>
                        </a:rPr>
                        <a:t> in the </a:t>
                      </a:r>
                      <a:r>
                        <a:rPr lang="en-IN" sz="1800" b="1" i="0" u="none" strike="noStrike" kern="1200" dirty="0">
                          <a:solidFill>
                            <a:schemeClr val="dk1"/>
                          </a:solidFill>
                          <a:effectLst/>
                          <a:latin typeface="+mn-lt"/>
                          <a:ea typeface="+mn-ea"/>
                          <a:cs typeface="+mn-cs"/>
                        </a:rPr>
                        <a:t>Python</a:t>
                      </a:r>
                      <a:r>
                        <a:rPr lang="en-IN" sz="1800" b="0" i="0" u="none" strike="noStrike" kern="1200" dirty="0">
                          <a:solidFill>
                            <a:schemeClr val="dk1"/>
                          </a:solidFill>
                          <a:effectLst/>
                          <a:latin typeface="+mn-lt"/>
                          <a:ea typeface="+mn-ea"/>
                          <a:cs typeface="+mn-cs"/>
                        </a:rPr>
                        <a:t>. All methods of this </a:t>
                      </a:r>
                      <a:r>
                        <a:rPr lang="en-IN" sz="1800" b="1" i="0" u="none" strike="noStrike" kern="1200" dirty="0">
                          <a:solidFill>
                            <a:schemeClr val="dk1"/>
                          </a:solidFill>
                          <a:effectLst/>
                          <a:latin typeface="+mn-lt"/>
                          <a:ea typeface="+mn-ea"/>
                          <a:cs typeface="+mn-cs"/>
                        </a:rPr>
                        <a:t>functions</a:t>
                      </a:r>
                      <a:r>
                        <a:rPr lang="en-IN" sz="1800" b="0" i="0" u="none" strike="noStrike" kern="1200" dirty="0">
                          <a:solidFill>
                            <a:schemeClr val="dk1"/>
                          </a:solidFill>
                          <a:effectLst/>
                          <a:latin typeface="+mn-lt"/>
                          <a:ea typeface="+mn-ea"/>
                          <a:cs typeface="+mn-cs"/>
                        </a:rPr>
                        <a:t> are used for integer or real type objects, not for complex numbers.</a:t>
                      </a:r>
                      <a:endParaRPr lang="en-US" dirty="0"/>
                    </a:p>
                  </a:txBody>
                  <a:tcPr/>
                </a:tc>
                <a:extLst>
                  <a:ext uri="{0D108BD9-81ED-4DB2-BD59-A6C34878D82A}">
                    <a16:rowId xmlns:a16="http://schemas.microsoft.com/office/drawing/2014/main" val="1717467333"/>
                  </a:ext>
                </a:extLst>
              </a:tr>
              <a:tr h="592439">
                <a:tc>
                  <a:txBody>
                    <a:bodyPr/>
                    <a:lstStyle/>
                    <a:p>
                      <a:r>
                        <a:rPr lang="en-US" dirty="0" err="1"/>
                        <a:t>Urllib.request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The </a:t>
                      </a:r>
                      <a:r>
                        <a:rPr lang="en-US" sz="1800" b="0" i="0" u="none" strike="noStrike" kern="1200" dirty="0" err="1">
                          <a:solidFill>
                            <a:schemeClr val="dk1"/>
                          </a:solidFill>
                          <a:effectLst/>
                          <a:latin typeface="+mn-lt"/>
                          <a:ea typeface="+mn-ea"/>
                          <a:cs typeface="+mn-cs"/>
                        </a:rPr>
                        <a:t>u</a:t>
                      </a:r>
                      <a:r>
                        <a:rPr lang="en-US" dirty="0" err="1"/>
                        <a:t>rllib.request</a:t>
                      </a:r>
                      <a:r>
                        <a:rPr lang="en-US" sz="1800" b="0" i="0" u="none" strike="noStrike"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 module defines functions and classes which help in opening URLs (mostly HTTP) in a complex world</a:t>
                      </a:r>
                      <a:endParaRPr lang="en-US" dirty="0"/>
                    </a:p>
                  </a:txBody>
                  <a:tcPr/>
                </a:tc>
                <a:extLst>
                  <a:ext uri="{0D108BD9-81ED-4DB2-BD59-A6C34878D82A}">
                    <a16:rowId xmlns:a16="http://schemas.microsoft.com/office/drawing/2014/main" val="3681792970"/>
                  </a:ext>
                </a:extLst>
              </a:tr>
              <a:tr h="450407">
                <a:tc>
                  <a:txBody>
                    <a:bodyPr/>
                    <a:lstStyle/>
                    <a:p>
                      <a:r>
                        <a:rPr lang="en-US" dirty="0" err="1"/>
                        <a:t>Toplevel</a:t>
                      </a:r>
                      <a:endParaRPr lang="en-US" dirty="0"/>
                    </a:p>
                  </a:txBody>
                  <a:tcPr/>
                </a:tc>
                <a:tc>
                  <a:txBody>
                    <a:bodyPr/>
                    <a:lstStyle/>
                    <a:p>
                      <a:r>
                        <a:rPr lang="en-IN" sz="1800" b="0" i="0" u="none" strike="noStrike" kern="1200" dirty="0">
                          <a:solidFill>
                            <a:schemeClr val="dk1"/>
                          </a:solidFill>
                          <a:effectLst/>
                          <a:latin typeface="+mn-lt"/>
                          <a:ea typeface="+mn-ea"/>
                          <a:cs typeface="+mn-cs"/>
                        </a:rPr>
                        <a:t>A </a:t>
                      </a:r>
                      <a:r>
                        <a:rPr lang="en-IN" sz="1800" b="0" i="0" u="none" strike="noStrike" kern="1200" dirty="0" err="1">
                          <a:solidFill>
                            <a:schemeClr val="dk1"/>
                          </a:solidFill>
                          <a:effectLst/>
                          <a:latin typeface="+mn-lt"/>
                          <a:ea typeface="+mn-ea"/>
                          <a:cs typeface="+mn-cs"/>
                        </a:rPr>
                        <a:t>Toplevel</a:t>
                      </a:r>
                      <a:r>
                        <a:rPr lang="en-IN" sz="1800" b="0" i="0" u="none" strike="noStrike" kern="1200" dirty="0">
                          <a:solidFill>
                            <a:schemeClr val="dk1"/>
                          </a:solidFill>
                          <a:effectLst/>
                          <a:latin typeface="+mn-lt"/>
                          <a:ea typeface="+mn-ea"/>
                          <a:cs typeface="+mn-cs"/>
                        </a:rPr>
                        <a:t> widget is used to create a window on top of all other windows.</a:t>
                      </a:r>
                      <a:endParaRPr lang="en-US" dirty="0"/>
                    </a:p>
                  </a:txBody>
                  <a:tcPr/>
                </a:tc>
                <a:extLst>
                  <a:ext uri="{0D108BD9-81ED-4DB2-BD59-A6C34878D82A}">
                    <a16:rowId xmlns:a16="http://schemas.microsoft.com/office/drawing/2014/main" val="4211322278"/>
                  </a:ext>
                </a:extLst>
              </a:tr>
              <a:tr h="592439">
                <a:tc>
                  <a:txBody>
                    <a:bodyPr/>
                    <a:lstStyle/>
                    <a:p>
                      <a:r>
                        <a:rPr lang="en-US" dirty="0"/>
                        <a:t>Entry</a:t>
                      </a:r>
                    </a:p>
                  </a:txBody>
                  <a:tcPr/>
                </a:tc>
                <a:tc>
                  <a:txBody>
                    <a:bodyPr/>
                    <a:lstStyle/>
                    <a:p>
                      <a:r>
                        <a:rPr lang="en-IN" sz="1800" b="0" i="0" u="none" strike="noStrike" kern="1200" dirty="0">
                          <a:solidFill>
                            <a:schemeClr val="dk1"/>
                          </a:solidFill>
                          <a:effectLst/>
                          <a:latin typeface="+mn-lt"/>
                          <a:ea typeface="+mn-ea"/>
                          <a:cs typeface="+mn-cs"/>
                        </a:rPr>
                        <a:t>The Entry Widget is a </a:t>
                      </a:r>
                      <a:r>
                        <a:rPr lang="en-IN" sz="1800" b="0" i="0" u="none" strike="noStrike" kern="1200" dirty="0" err="1">
                          <a:solidFill>
                            <a:schemeClr val="dk1"/>
                          </a:solidFill>
                          <a:effectLst/>
                          <a:latin typeface="+mn-lt"/>
                          <a:ea typeface="+mn-ea"/>
                          <a:cs typeface="+mn-cs"/>
                        </a:rPr>
                        <a:t>Tkinter</a:t>
                      </a:r>
                      <a:r>
                        <a:rPr lang="en-IN" sz="1800" b="0" i="0" u="none" strike="noStrike" kern="1200" dirty="0">
                          <a:solidFill>
                            <a:schemeClr val="dk1"/>
                          </a:solidFill>
                          <a:effectLst/>
                          <a:latin typeface="+mn-lt"/>
                          <a:ea typeface="+mn-ea"/>
                          <a:cs typeface="+mn-cs"/>
                        </a:rPr>
                        <a:t> Widget used to Enter or display a single line of text.</a:t>
                      </a:r>
                      <a:endParaRPr lang="en-US" dirty="0"/>
                    </a:p>
                  </a:txBody>
                  <a:tcPr/>
                </a:tc>
                <a:extLst>
                  <a:ext uri="{0D108BD9-81ED-4DB2-BD59-A6C34878D82A}">
                    <a16:rowId xmlns:a16="http://schemas.microsoft.com/office/drawing/2014/main" val="24633141"/>
                  </a:ext>
                </a:extLst>
              </a:tr>
              <a:tr h="846341">
                <a:tc>
                  <a:txBody>
                    <a:bodyPr/>
                    <a:lstStyle/>
                    <a:p>
                      <a:r>
                        <a:rPr lang="en-US" dirty="0"/>
                        <a:t>Label</a:t>
                      </a:r>
                    </a:p>
                  </a:txBody>
                  <a:tcPr/>
                </a:tc>
                <a:tc>
                  <a:txBody>
                    <a:bodyPr/>
                    <a:lstStyle/>
                    <a:p>
                      <a:r>
                        <a:rPr lang="en-IN" sz="1800" b="0" i="0" u="none" strike="noStrike" kern="1200" dirty="0">
                          <a:solidFill>
                            <a:schemeClr val="dk1"/>
                          </a:solidFill>
                          <a:effectLst/>
                          <a:latin typeface="+mn-lt"/>
                          <a:ea typeface="+mn-ea"/>
                          <a:cs typeface="+mn-cs"/>
                        </a:rPr>
                        <a:t>This widget implements a display box where you can place text or images. The text displayed by this widget can be updated at any time you want.</a:t>
                      </a:r>
                      <a:endParaRPr lang="en-US" dirty="0"/>
                    </a:p>
                  </a:txBody>
                  <a:tcPr/>
                </a:tc>
                <a:extLst>
                  <a:ext uri="{0D108BD9-81ED-4DB2-BD59-A6C34878D82A}">
                    <a16:rowId xmlns:a16="http://schemas.microsoft.com/office/drawing/2014/main" val="2772791027"/>
                  </a:ext>
                </a:extLst>
              </a:tr>
              <a:tr h="592439">
                <a:tc>
                  <a:txBody>
                    <a:bodyPr/>
                    <a:lstStyle/>
                    <a:p>
                      <a:r>
                        <a:rPr lang="en-US" dirty="0" err="1"/>
                        <a:t>OptionMenu</a:t>
                      </a:r>
                      <a:endParaRPr lang="en-US" dirty="0"/>
                    </a:p>
                  </a:txBody>
                  <a:tcPr/>
                </a:tc>
                <a:tc>
                  <a:txBody>
                    <a:bodyPr/>
                    <a:lstStyle/>
                    <a:p>
                      <a:r>
                        <a:rPr lang="en-IN" sz="1800" b="0" i="0" u="none" strike="noStrike" kern="1200" dirty="0">
                          <a:solidFill>
                            <a:schemeClr val="dk1"/>
                          </a:solidFill>
                          <a:effectLst/>
                          <a:latin typeface="+mn-lt"/>
                          <a:ea typeface="+mn-ea"/>
                          <a:cs typeface="+mn-cs"/>
                        </a:rPr>
                        <a:t>The </a:t>
                      </a:r>
                      <a:r>
                        <a:rPr lang="en-IN" sz="1800" b="0" i="0" u="none" strike="noStrike" kern="1200" dirty="0" err="1">
                          <a:solidFill>
                            <a:schemeClr val="dk1"/>
                          </a:solidFill>
                          <a:effectLst/>
                          <a:latin typeface="+mn-lt"/>
                          <a:ea typeface="+mn-ea"/>
                          <a:cs typeface="+mn-cs"/>
                        </a:rPr>
                        <a:t>OptionMenu</a:t>
                      </a:r>
                      <a:r>
                        <a:rPr lang="en-IN" sz="1800" b="0" i="0" u="none" strike="noStrike" kern="1200" dirty="0">
                          <a:solidFill>
                            <a:schemeClr val="dk1"/>
                          </a:solidFill>
                          <a:effectLst/>
                          <a:latin typeface="+mn-lt"/>
                          <a:ea typeface="+mn-ea"/>
                          <a:cs typeface="+mn-cs"/>
                        </a:rPr>
                        <a:t> class is a helper class that creates a popup menu, and a button to display it.</a:t>
                      </a:r>
                      <a:endParaRPr lang="en-US" dirty="0"/>
                    </a:p>
                  </a:txBody>
                  <a:tcPr/>
                </a:tc>
                <a:extLst>
                  <a:ext uri="{0D108BD9-81ED-4DB2-BD59-A6C34878D82A}">
                    <a16:rowId xmlns:a16="http://schemas.microsoft.com/office/drawing/2014/main" val="3878222316"/>
                  </a:ext>
                </a:extLst>
              </a:tr>
              <a:tr h="592439">
                <a:tc>
                  <a:txBody>
                    <a:bodyPr/>
                    <a:lstStyle/>
                    <a:p>
                      <a:r>
                        <a:rPr lang="en-US" dirty="0"/>
                        <a:t>Frame</a:t>
                      </a:r>
                    </a:p>
                  </a:txBody>
                  <a:tcPr/>
                </a:tc>
                <a:tc>
                  <a:txBody>
                    <a:bodyPr/>
                    <a:lstStyle/>
                    <a:p>
                      <a:r>
                        <a:rPr lang="en-IN" sz="1800" b="0" i="0" u="none" strike="noStrike" kern="1200" dirty="0">
                          <a:solidFill>
                            <a:schemeClr val="dk1"/>
                          </a:solidFill>
                          <a:effectLst/>
                          <a:latin typeface="+mn-lt"/>
                          <a:ea typeface="+mn-ea"/>
                          <a:cs typeface="+mn-cs"/>
                        </a:rPr>
                        <a:t>It acts as a container to hold the widgets. It is used for grouping and organizing the widgets</a:t>
                      </a:r>
                      <a:endParaRPr lang="en-US" dirty="0"/>
                    </a:p>
                  </a:txBody>
                  <a:tcPr/>
                </a:tc>
                <a:extLst>
                  <a:ext uri="{0D108BD9-81ED-4DB2-BD59-A6C34878D82A}">
                    <a16:rowId xmlns:a16="http://schemas.microsoft.com/office/drawing/2014/main" val="1459191633"/>
                  </a:ext>
                </a:extLst>
              </a:tr>
            </a:tbl>
          </a:graphicData>
        </a:graphic>
      </p:graphicFrame>
    </p:spTree>
    <p:extLst>
      <p:ext uri="{BB962C8B-B14F-4D97-AF65-F5344CB8AC3E}">
        <p14:creationId xmlns:p14="http://schemas.microsoft.com/office/powerpoint/2010/main" val="597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95F1FC2-75E9-4740-BDA6-7EA5F1B91024}"/>
              </a:ext>
            </a:extLst>
          </p:cNvPr>
          <p:cNvSpPr>
            <a:spLocks noGrp="1"/>
          </p:cNvSpPr>
          <p:nvPr>
            <p:ph type="title"/>
          </p:nvPr>
        </p:nvSpPr>
        <p:spPr>
          <a:xfrm>
            <a:off x="723900" y="685800"/>
            <a:ext cx="3855720" cy="943303"/>
          </a:xfrm>
        </p:spPr>
        <p:txBody>
          <a:bodyPr/>
          <a:lstStyle/>
          <a:p>
            <a:r>
              <a:rPr lang="en-US" dirty="0"/>
              <a:t>Main menu</a:t>
            </a:r>
          </a:p>
        </p:txBody>
      </p:sp>
      <p:sp>
        <p:nvSpPr>
          <p:cNvPr id="17" name="Text Placeholder 16">
            <a:extLst>
              <a:ext uri="{FF2B5EF4-FFF2-40B4-BE49-F238E27FC236}">
                <a16:creationId xmlns:a16="http://schemas.microsoft.com/office/drawing/2014/main" id="{113EBF9F-DE11-4C45-B01E-D8D00CFB375F}"/>
              </a:ext>
            </a:extLst>
          </p:cNvPr>
          <p:cNvSpPr>
            <a:spLocks noGrp="1"/>
          </p:cNvSpPr>
          <p:nvPr>
            <p:ph type="body" sz="half" idx="2"/>
          </p:nvPr>
        </p:nvSpPr>
        <p:spPr>
          <a:xfrm>
            <a:off x="639817" y="2228193"/>
            <a:ext cx="3855720" cy="3657600"/>
          </a:xfrm>
        </p:spPr>
        <p:txBody>
          <a:bodyPr/>
          <a:lstStyle/>
          <a:p>
            <a:pPr marL="285750" indent="-285750">
              <a:buFont typeface="Arial" panose="020B0604020202020204" pitchFamily="34" charset="0"/>
              <a:buChar char="•"/>
            </a:pPr>
            <a:r>
              <a:rPr lang="en-US" dirty="0"/>
              <a:t>User can easily choose  with this simple GUI</a:t>
            </a:r>
          </a:p>
          <a:p>
            <a:pPr marL="285750" indent="-285750">
              <a:buFont typeface="Arial" panose="020B0604020202020204" pitchFamily="34" charset="0"/>
              <a:buChar char="•"/>
            </a:pPr>
            <a:r>
              <a:rPr lang="en-US" dirty="0"/>
              <a:t>This type of user interface is made with the help of Button in Tkinter and every button calling a function when it been hit .</a:t>
            </a:r>
          </a:p>
        </p:txBody>
      </p:sp>
      <p:pic>
        <p:nvPicPr>
          <p:cNvPr id="23" name="Content Placeholder 22">
            <a:extLst>
              <a:ext uri="{FF2B5EF4-FFF2-40B4-BE49-F238E27FC236}">
                <a16:creationId xmlns:a16="http://schemas.microsoft.com/office/drawing/2014/main" id="{B3A73334-4FC4-D749-9C94-4E307A1D0247}"/>
              </a:ext>
            </a:extLst>
          </p:cNvPr>
          <p:cNvPicPr>
            <a:picLocks noGrp="1" noChangeAspect="1"/>
          </p:cNvPicPr>
          <p:nvPr>
            <p:ph idx="1"/>
          </p:nvPr>
        </p:nvPicPr>
        <p:blipFill>
          <a:blip r:embed="rId2"/>
          <a:stretch>
            <a:fillRect/>
          </a:stretch>
        </p:blipFill>
        <p:spPr>
          <a:xfrm>
            <a:off x="6256338" y="1009629"/>
            <a:ext cx="5211762" cy="4527592"/>
          </a:xfrm>
        </p:spPr>
      </p:pic>
    </p:spTree>
    <p:extLst>
      <p:ext uri="{BB962C8B-B14F-4D97-AF65-F5344CB8AC3E}">
        <p14:creationId xmlns:p14="http://schemas.microsoft.com/office/powerpoint/2010/main" val="408942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771B-18AD-F448-A6E9-139AEC06C863}"/>
              </a:ext>
            </a:extLst>
          </p:cNvPr>
          <p:cNvSpPr>
            <a:spLocks noGrp="1"/>
          </p:cNvSpPr>
          <p:nvPr>
            <p:ph type="title"/>
          </p:nvPr>
        </p:nvSpPr>
        <p:spPr/>
        <p:txBody>
          <a:bodyPr/>
          <a:lstStyle/>
          <a:p>
            <a:r>
              <a:rPr lang="en-US" dirty="0"/>
              <a:t>Currency convertor</a:t>
            </a:r>
          </a:p>
        </p:txBody>
      </p:sp>
      <p:sp>
        <p:nvSpPr>
          <p:cNvPr id="4" name="Text Placeholder 3">
            <a:extLst>
              <a:ext uri="{FF2B5EF4-FFF2-40B4-BE49-F238E27FC236}">
                <a16:creationId xmlns:a16="http://schemas.microsoft.com/office/drawing/2014/main" id="{43733555-9F72-BC43-871A-CD38F0FB1608}"/>
              </a:ext>
            </a:extLst>
          </p:cNvPr>
          <p:cNvSpPr>
            <a:spLocks noGrp="1"/>
          </p:cNvSpPr>
          <p:nvPr>
            <p:ph type="body" sz="half" idx="2"/>
          </p:nvPr>
        </p:nvSpPr>
        <p:spPr>
          <a:xfrm>
            <a:off x="723900" y="2486346"/>
            <a:ext cx="3855720" cy="3381054"/>
          </a:xfrm>
        </p:spPr>
        <p:txBody>
          <a:bodyPr>
            <a:normAutofit lnSpcReduction="10000"/>
          </a:bodyPr>
          <a:lstStyle/>
          <a:p>
            <a:pPr marL="285750" indent="-285750">
              <a:buFont typeface="Arial" panose="020B0604020202020204" pitchFamily="34" charset="0"/>
              <a:buChar char="•"/>
            </a:pPr>
            <a:r>
              <a:rPr lang="en-US" dirty="0"/>
              <a:t>First user have to select from which currency to which currency he want to calculate then enter the value and hit the calculate button.</a:t>
            </a:r>
          </a:p>
          <a:p>
            <a:pPr marL="285750" indent="-285750">
              <a:buFont typeface="Arial" panose="020B0604020202020204" pitchFamily="34" charset="0"/>
              <a:buChar char="•"/>
            </a:pPr>
            <a:r>
              <a:rPr lang="en-US" dirty="0"/>
              <a:t>It take Current value of Currencies from website </a:t>
            </a:r>
            <a:r>
              <a:rPr lang="en-US" dirty="0" err="1"/>
              <a:t>Exchangerate-api.com</a:t>
            </a:r>
            <a:r>
              <a:rPr lang="en-US" dirty="0"/>
              <a:t> using </a:t>
            </a:r>
            <a:r>
              <a:rPr lang="en-US" dirty="0" err="1"/>
              <a:t>urllib.request</a:t>
            </a:r>
            <a:r>
              <a:rPr lang="en-US" dirty="0"/>
              <a:t> module</a:t>
            </a:r>
          </a:p>
          <a:p>
            <a:pPr marL="285750" indent="-285750">
              <a:buFont typeface="Arial" panose="020B0604020202020204" pitchFamily="34" charset="0"/>
              <a:buChar char="•"/>
            </a:pPr>
            <a:r>
              <a:rPr lang="en-US" dirty="0"/>
              <a:t>Entry box is made with Entry in Tkinter</a:t>
            </a:r>
          </a:p>
          <a:p>
            <a:pPr marL="285750" indent="-285750">
              <a:buFont typeface="Arial" panose="020B0604020202020204" pitchFamily="34" charset="0"/>
              <a:buChar char="•"/>
            </a:pPr>
            <a:r>
              <a:rPr lang="en-US" dirty="0"/>
              <a:t>Select unit is made with Optionmenu</a:t>
            </a:r>
          </a:p>
          <a:p>
            <a:pPr marL="285750" indent="-285750">
              <a:buFont typeface="Arial" panose="020B0604020202020204" pitchFamily="34" charset="0"/>
              <a:buChar char="•"/>
            </a:pPr>
            <a:r>
              <a:rPr lang="en-US" dirty="0"/>
              <a:t>Calculate button is made using Button </a:t>
            </a:r>
          </a:p>
        </p:txBody>
      </p:sp>
      <p:pic>
        <p:nvPicPr>
          <p:cNvPr id="18" name="Picture 17">
            <a:extLst>
              <a:ext uri="{FF2B5EF4-FFF2-40B4-BE49-F238E27FC236}">
                <a16:creationId xmlns:a16="http://schemas.microsoft.com/office/drawing/2014/main" id="{32AC39AE-77D0-F742-9AAE-8A2EF4DBA86A}"/>
              </a:ext>
            </a:extLst>
          </p:cNvPr>
          <p:cNvPicPr>
            <a:picLocks noChangeAspect="1"/>
          </p:cNvPicPr>
          <p:nvPr/>
        </p:nvPicPr>
        <p:blipFill>
          <a:blip r:embed="rId2"/>
          <a:stretch>
            <a:fillRect/>
          </a:stretch>
        </p:blipFill>
        <p:spPr>
          <a:xfrm>
            <a:off x="7396170" y="3146552"/>
            <a:ext cx="2803276" cy="2770489"/>
          </a:xfrm>
          <a:prstGeom prst="rect">
            <a:avLst/>
          </a:prstGeom>
        </p:spPr>
      </p:pic>
      <p:sp>
        <p:nvSpPr>
          <p:cNvPr id="20" name="TextBox 19">
            <a:extLst>
              <a:ext uri="{FF2B5EF4-FFF2-40B4-BE49-F238E27FC236}">
                <a16:creationId xmlns:a16="http://schemas.microsoft.com/office/drawing/2014/main" id="{637F411C-A65A-CB4D-8472-199CA95CF216}"/>
              </a:ext>
            </a:extLst>
          </p:cNvPr>
          <p:cNvSpPr txBox="1"/>
          <p:nvPr/>
        </p:nvSpPr>
        <p:spPr>
          <a:xfrm>
            <a:off x="7746715" y="6187389"/>
            <a:ext cx="2452731" cy="369332"/>
          </a:xfrm>
          <a:prstGeom prst="rect">
            <a:avLst/>
          </a:prstGeom>
          <a:noFill/>
        </p:spPr>
        <p:txBody>
          <a:bodyPr wrap="square" rtlCol="0">
            <a:spAutoFit/>
          </a:bodyPr>
          <a:lstStyle/>
          <a:p>
            <a:r>
              <a:rPr lang="en-US" b="1" i="1" dirty="0"/>
              <a:t>Select unit options</a:t>
            </a:r>
          </a:p>
        </p:txBody>
      </p:sp>
      <p:pic>
        <p:nvPicPr>
          <p:cNvPr id="24" name="Content Placeholder 23">
            <a:extLst>
              <a:ext uri="{FF2B5EF4-FFF2-40B4-BE49-F238E27FC236}">
                <a16:creationId xmlns:a16="http://schemas.microsoft.com/office/drawing/2014/main" id="{9045B799-6322-E043-A47F-AD3BC0FAD3EE}"/>
              </a:ext>
            </a:extLst>
          </p:cNvPr>
          <p:cNvPicPr>
            <a:picLocks noGrp="1" noChangeAspect="1"/>
          </p:cNvPicPr>
          <p:nvPr>
            <p:ph idx="1"/>
          </p:nvPr>
        </p:nvPicPr>
        <p:blipFill>
          <a:blip r:embed="rId3"/>
          <a:stretch>
            <a:fillRect/>
          </a:stretch>
        </p:blipFill>
        <p:spPr>
          <a:xfrm>
            <a:off x="6096000" y="610139"/>
            <a:ext cx="5211762" cy="2818861"/>
          </a:xfrm>
        </p:spPr>
      </p:pic>
    </p:spTree>
    <p:extLst>
      <p:ext uri="{BB962C8B-B14F-4D97-AF65-F5344CB8AC3E}">
        <p14:creationId xmlns:p14="http://schemas.microsoft.com/office/powerpoint/2010/main" val="206767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CD0C-E1DD-704B-A031-860B706CADC5}"/>
              </a:ext>
            </a:extLst>
          </p:cNvPr>
          <p:cNvSpPr>
            <a:spLocks noGrp="1"/>
          </p:cNvSpPr>
          <p:nvPr>
            <p:ph type="title"/>
          </p:nvPr>
        </p:nvSpPr>
        <p:spPr/>
        <p:txBody>
          <a:bodyPr/>
          <a:lstStyle/>
          <a:p>
            <a:r>
              <a:rPr lang="en-US" dirty="0"/>
              <a:t>Temperature convertor</a:t>
            </a:r>
          </a:p>
        </p:txBody>
      </p:sp>
      <p:sp>
        <p:nvSpPr>
          <p:cNvPr id="4" name="Text Placeholder 3">
            <a:extLst>
              <a:ext uri="{FF2B5EF4-FFF2-40B4-BE49-F238E27FC236}">
                <a16:creationId xmlns:a16="http://schemas.microsoft.com/office/drawing/2014/main" id="{8EDE68E9-571C-9A4D-8B4A-54FB09B23C2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User have to first enter the value of either </a:t>
            </a:r>
            <a:r>
              <a:rPr lang="en-US" dirty="0" err="1"/>
              <a:t>Celcius</a:t>
            </a:r>
            <a:r>
              <a:rPr lang="en-US" dirty="0"/>
              <a:t> or </a:t>
            </a:r>
            <a:r>
              <a:rPr lang="en-US" dirty="0" err="1"/>
              <a:t>Fahrenheirt</a:t>
            </a:r>
            <a:r>
              <a:rPr lang="en-US" dirty="0"/>
              <a:t> so that the convertor can convert it into another unit by using calculate button.</a:t>
            </a:r>
          </a:p>
          <a:p>
            <a:pPr marL="285750" indent="-285750">
              <a:buFont typeface="Arial" panose="020B0604020202020204" pitchFamily="34" charset="0"/>
              <a:buChar char="•"/>
            </a:pPr>
            <a:r>
              <a:rPr lang="en-US" dirty="0"/>
              <a:t>If user want to use this convertor once again . It can be reset to 0 using reset button.</a:t>
            </a:r>
          </a:p>
          <a:p>
            <a:pPr marL="285750" indent="-285750">
              <a:buFont typeface="Arial" panose="020B0604020202020204" pitchFamily="34" charset="0"/>
              <a:buChar char="•"/>
            </a:pPr>
            <a:r>
              <a:rPr lang="en-US" dirty="0"/>
              <a:t>Here Label , Entry , Button from </a:t>
            </a:r>
            <a:r>
              <a:rPr lang="en-US" dirty="0" err="1"/>
              <a:t>tkinter</a:t>
            </a:r>
            <a:r>
              <a:rPr lang="en-US" dirty="0"/>
              <a:t> is used.</a:t>
            </a:r>
          </a:p>
        </p:txBody>
      </p:sp>
      <p:pic>
        <p:nvPicPr>
          <p:cNvPr id="10" name="Content Placeholder 9">
            <a:extLst>
              <a:ext uri="{FF2B5EF4-FFF2-40B4-BE49-F238E27FC236}">
                <a16:creationId xmlns:a16="http://schemas.microsoft.com/office/drawing/2014/main" id="{E287CEC3-D4DB-4B4C-BB59-CDC0943AACF1}"/>
              </a:ext>
            </a:extLst>
          </p:cNvPr>
          <p:cNvPicPr>
            <a:picLocks noGrp="1" noChangeAspect="1"/>
          </p:cNvPicPr>
          <p:nvPr>
            <p:ph idx="1"/>
          </p:nvPr>
        </p:nvPicPr>
        <p:blipFill>
          <a:blip r:embed="rId2"/>
          <a:stretch>
            <a:fillRect/>
          </a:stretch>
        </p:blipFill>
        <p:spPr>
          <a:xfrm>
            <a:off x="6256338" y="1363943"/>
            <a:ext cx="5211762" cy="3818963"/>
          </a:xfrm>
        </p:spPr>
      </p:pic>
    </p:spTree>
    <p:extLst>
      <p:ext uri="{BB962C8B-B14F-4D97-AF65-F5344CB8AC3E}">
        <p14:creationId xmlns:p14="http://schemas.microsoft.com/office/powerpoint/2010/main" val="150937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D69D-D58D-9F49-BA75-AA917DC6D3E3}"/>
              </a:ext>
            </a:extLst>
          </p:cNvPr>
          <p:cNvSpPr>
            <a:spLocks noGrp="1"/>
          </p:cNvSpPr>
          <p:nvPr>
            <p:ph type="title"/>
          </p:nvPr>
        </p:nvSpPr>
        <p:spPr/>
        <p:txBody>
          <a:bodyPr/>
          <a:lstStyle/>
          <a:p>
            <a:r>
              <a:rPr lang="en-US" dirty="0"/>
              <a:t>Length convertor</a:t>
            </a:r>
          </a:p>
        </p:txBody>
      </p:sp>
      <p:pic>
        <p:nvPicPr>
          <p:cNvPr id="6" name="Content Placeholder 5">
            <a:extLst>
              <a:ext uri="{FF2B5EF4-FFF2-40B4-BE49-F238E27FC236}">
                <a16:creationId xmlns:a16="http://schemas.microsoft.com/office/drawing/2014/main" id="{523A9AA9-1B8D-D247-8670-060A064ED20F}"/>
              </a:ext>
            </a:extLst>
          </p:cNvPr>
          <p:cNvPicPr>
            <a:picLocks noGrp="1" noChangeAspect="1"/>
          </p:cNvPicPr>
          <p:nvPr>
            <p:ph idx="1"/>
          </p:nvPr>
        </p:nvPicPr>
        <p:blipFill>
          <a:blip r:embed="rId2"/>
          <a:stretch>
            <a:fillRect/>
          </a:stretch>
        </p:blipFill>
        <p:spPr>
          <a:xfrm>
            <a:off x="6096000" y="355311"/>
            <a:ext cx="5211762" cy="2818861"/>
          </a:xfrm>
        </p:spPr>
      </p:pic>
      <p:sp>
        <p:nvSpPr>
          <p:cNvPr id="4" name="Text Placeholder 3">
            <a:extLst>
              <a:ext uri="{FF2B5EF4-FFF2-40B4-BE49-F238E27FC236}">
                <a16:creationId xmlns:a16="http://schemas.microsoft.com/office/drawing/2014/main" id="{4B66A7F9-A349-FE4E-89B4-D6B72F97C80D}"/>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First user have to select from which unit  to which unit he want to calculate then enter the value in that respective entry box and hit the calculate button to find the correct output.</a:t>
            </a:r>
          </a:p>
          <a:p>
            <a:pPr marL="285750" indent="-285750">
              <a:buFont typeface="Arial" panose="020B0604020202020204" pitchFamily="34" charset="0"/>
              <a:buChar char="•"/>
            </a:pPr>
            <a:r>
              <a:rPr lang="en-US" dirty="0"/>
              <a:t>Here Entry , Button ,</a:t>
            </a:r>
            <a:r>
              <a:rPr lang="en-US" dirty="0" err="1"/>
              <a:t>Optionmenu</a:t>
            </a:r>
            <a:r>
              <a:rPr lang="en-US" dirty="0"/>
              <a:t> from </a:t>
            </a:r>
            <a:r>
              <a:rPr lang="en-US" dirty="0" err="1"/>
              <a:t>tkinter</a:t>
            </a:r>
            <a:r>
              <a:rPr lang="en-US" dirty="0"/>
              <a:t> is used.</a:t>
            </a:r>
          </a:p>
          <a:p>
            <a:endParaRPr lang="en-US" dirty="0"/>
          </a:p>
        </p:txBody>
      </p:sp>
      <p:pic>
        <p:nvPicPr>
          <p:cNvPr id="8" name="Picture 7">
            <a:extLst>
              <a:ext uri="{FF2B5EF4-FFF2-40B4-BE49-F238E27FC236}">
                <a16:creationId xmlns:a16="http://schemas.microsoft.com/office/drawing/2014/main" id="{688030D9-8F9A-A44D-BEE3-63924E15B4C8}"/>
              </a:ext>
            </a:extLst>
          </p:cNvPr>
          <p:cNvPicPr>
            <a:picLocks noChangeAspect="1"/>
          </p:cNvPicPr>
          <p:nvPr/>
        </p:nvPicPr>
        <p:blipFill>
          <a:blip r:embed="rId3"/>
          <a:stretch>
            <a:fillRect/>
          </a:stretch>
        </p:blipFill>
        <p:spPr>
          <a:xfrm>
            <a:off x="7612382" y="3019827"/>
            <a:ext cx="1939597" cy="2684089"/>
          </a:xfrm>
          <a:prstGeom prst="rect">
            <a:avLst/>
          </a:prstGeom>
        </p:spPr>
      </p:pic>
      <p:sp>
        <p:nvSpPr>
          <p:cNvPr id="11" name="TextBox 10">
            <a:extLst>
              <a:ext uri="{FF2B5EF4-FFF2-40B4-BE49-F238E27FC236}">
                <a16:creationId xmlns:a16="http://schemas.microsoft.com/office/drawing/2014/main" id="{E5112B2D-6106-734A-8B93-BCAA22EA01F7}"/>
              </a:ext>
            </a:extLst>
          </p:cNvPr>
          <p:cNvSpPr txBox="1"/>
          <p:nvPr/>
        </p:nvSpPr>
        <p:spPr>
          <a:xfrm>
            <a:off x="7612382" y="5948737"/>
            <a:ext cx="2035052" cy="646331"/>
          </a:xfrm>
          <a:prstGeom prst="rect">
            <a:avLst/>
          </a:prstGeom>
          <a:noFill/>
        </p:spPr>
        <p:txBody>
          <a:bodyPr wrap="square" rtlCol="0">
            <a:spAutoFit/>
          </a:bodyPr>
          <a:lstStyle/>
          <a:p>
            <a:r>
              <a:rPr lang="en-US" b="1" i="1" dirty="0"/>
              <a:t>Select unit options</a:t>
            </a:r>
          </a:p>
          <a:p>
            <a:endParaRPr lang="en-US" dirty="0"/>
          </a:p>
        </p:txBody>
      </p:sp>
    </p:spTree>
    <p:extLst>
      <p:ext uri="{BB962C8B-B14F-4D97-AF65-F5344CB8AC3E}">
        <p14:creationId xmlns:p14="http://schemas.microsoft.com/office/powerpoint/2010/main" val="122262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07E3-2B04-D34A-956C-BFC10C29B076}"/>
              </a:ext>
            </a:extLst>
          </p:cNvPr>
          <p:cNvSpPr>
            <a:spLocks noGrp="1"/>
          </p:cNvSpPr>
          <p:nvPr>
            <p:ph type="title"/>
          </p:nvPr>
        </p:nvSpPr>
        <p:spPr/>
        <p:txBody>
          <a:bodyPr/>
          <a:lstStyle/>
          <a:p>
            <a:r>
              <a:rPr lang="en-US" dirty="0"/>
              <a:t>Weight convertor</a:t>
            </a:r>
          </a:p>
        </p:txBody>
      </p:sp>
      <p:pic>
        <p:nvPicPr>
          <p:cNvPr id="6" name="Content Placeholder 5">
            <a:extLst>
              <a:ext uri="{FF2B5EF4-FFF2-40B4-BE49-F238E27FC236}">
                <a16:creationId xmlns:a16="http://schemas.microsoft.com/office/drawing/2014/main" id="{80C045A5-9DA5-5540-A0EF-68B963775D00}"/>
              </a:ext>
            </a:extLst>
          </p:cNvPr>
          <p:cNvPicPr>
            <a:picLocks noGrp="1" noChangeAspect="1"/>
          </p:cNvPicPr>
          <p:nvPr>
            <p:ph idx="1"/>
          </p:nvPr>
        </p:nvPicPr>
        <p:blipFill>
          <a:blip r:embed="rId2"/>
          <a:stretch>
            <a:fillRect/>
          </a:stretch>
        </p:blipFill>
        <p:spPr>
          <a:xfrm>
            <a:off x="6096000" y="508449"/>
            <a:ext cx="5211762" cy="2818861"/>
          </a:xfrm>
        </p:spPr>
      </p:pic>
      <p:sp>
        <p:nvSpPr>
          <p:cNvPr id="4" name="Text Placeholder 3">
            <a:extLst>
              <a:ext uri="{FF2B5EF4-FFF2-40B4-BE49-F238E27FC236}">
                <a16:creationId xmlns:a16="http://schemas.microsoft.com/office/drawing/2014/main" id="{AC47055C-3A86-D64E-BB76-50F20DD94A7D}"/>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First user have to select from which unit  to which unit he want to calculate then enter the value in that respective entry box and hit the calculate button to find the correct output.</a:t>
            </a:r>
          </a:p>
          <a:p>
            <a:pPr marL="285750" indent="-285750">
              <a:buFont typeface="Arial" panose="020B0604020202020204" pitchFamily="34" charset="0"/>
              <a:buChar char="•"/>
            </a:pPr>
            <a:r>
              <a:rPr lang="en-US" dirty="0"/>
              <a:t>Here Entry , Button ,</a:t>
            </a:r>
            <a:r>
              <a:rPr lang="en-US" dirty="0" err="1"/>
              <a:t>Optionmenu</a:t>
            </a:r>
            <a:r>
              <a:rPr lang="en-US" dirty="0"/>
              <a:t> from </a:t>
            </a:r>
            <a:r>
              <a:rPr lang="en-US" dirty="0" err="1"/>
              <a:t>tkinter</a:t>
            </a:r>
            <a:r>
              <a:rPr lang="en-US" dirty="0"/>
              <a:t> is used.</a:t>
            </a:r>
          </a:p>
          <a:p>
            <a:endParaRPr lang="en-US" dirty="0"/>
          </a:p>
        </p:txBody>
      </p:sp>
      <p:pic>
        <p:nvPicPr>
          <p:cNvPr id="8" name="Picture 7">
            <a:extLst>
              <a:ext uri="{FF2B5EF4-FFF2-40B4-BE49-F238E27FC236}">
                <a16:creationId xmlns:a16="http://schemas.microsoft.com/office/drawing/2014/main" id="{192C51F5-C1B8-C741-A7D7-6AC6E701DD4E}"/>
              </a:ext>
            </a:extLst>
          </p:cNvPr>
          <p:cNvPicPr>
            <a:picLocks noChangeAspect="1"/>
          </p:cNvPicPr>
          <p:nvPr/>
        </p:nvPicPr>
        <p:blipFill>
          <a:blip r:embed="rId3"/>
          <a:stretch>
            <a:fillRect/>
          </a:stretch>
        </p:blipFill>
        <p:spPr>
          <a:xfrm>
            <a:off x="7506270" y="3429000"/>
            <a:ext cx="1925405" cy="2367728"/>
          </a:xfrm>
          <a:prstGeom prst="rect">
            <a:avLst/>
          </a:prstGeom>
        </p:spPr>
      </p:pic>
      <p:sp>
        <p:nvSpPr>
          <p:cNvPr id="9" name="TextBox 8">
            <a:extLst>
              <a:ext uri="{FF2B5EF4-FFF2-40B4-BE49-F238E27FC236}">
                <a16:creationId xmlns:a16="http://schemas.microsoft.com/office/drawing/2014/main" id="{A4F3BE97-7E42-D246-8ADF-D6854771A343}"/>
              </a:ext>
            </a:extLst>
          </p:cNvPr>
          <p:cNvSpPr txBox="1"/>
          <p:nvPr/>
        </p:nvSpPr>
        <p:spPr>
          <a:xfrm>
            <a:off x="7506270" y="6000108"/>
            <a:ext cx="2028148" cy="646331"/>
          </a:xfrm>
          <a:prstGeom prst="rect">
            <a:avLst/>
          </a:prstGeom>
          <a:noFill/>
        </p:spPr>
        <p:txBody>
          <a:bodyPr wrap="square" rtlCol="0">
            <a:spAutoFit/>
          </a:bodyPr>
          <a:lstStyle/>
          <a:p>
            <a:r>
              <a:rPr lang="en-US" b="1" i="1" dirty="0"/>
              <a:t>Select unit options</a:t>
            </a:r>
          </a:p>
          <a:p>
            <a:endParaRPr lang="en-US" dirty="0"/>
          </a:p>
        </p:txBody>
      </p:sp>
    </p:spTree>
    <p:extLst>
      <p:ext uri="{BB962C8B-B14F-4D97-AF65-F5344CB8AC3E}">
        <p14:creationId xmlns:p14="http://schemas.microsoft.com/office/powerpoint/2010/main" val="294452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D1D8-591F-BC40-99B8-5C03FA154D3F}"/>
              </a:ext>
            </a:extLst>
          </p:cNvPr>
          <p:cNvSpPr>
            <a:spLocks noGrp="1"/>
          </p:cNvSpPr>
          <p:nvPr>
            <p:ph type="title"/>
          </p:nvPr>
        </p:nvSpPr>
        <p:spPr/>
        <p:txBody>
          <a:bodyPr/>
          <a:lstStyle/>
          <a:p>
            <a:r>
              <a:rPr lang="en-US" dirty="0"/>
              <a:t>Scientific calculator</a:t>
            </a:r>
          </a:p>
        </p:txBody>
      </p:sp>
      <p:pic>
        <p:nvPicPr>
          <p:cNvPr id="6" name="Content Placeholder 5">
            <a:extLst>
              <a:ext uri="{FF2B5EF4-FFF2-40B4-BE49-F238E27FC236}">
                <a16:creationId xmlns:a16="http://schemas.microsoft.com/office/drawing/2014/main" id="{5839A4C5-3605-1B45-A44D-3DA606415AD1}"/>
              </a:ext>
            </a:extLst>
          </p:cNvPr>
          <p:cNvPicPr>
            <a:picLocks noGrp="1" noChangeAspect="1"/>
          </p:cNvPicPr>
          <p:nvPr>
            <p:ph idx="1"/>
          </p:nvPr>
        </p:nvPicPr>
        <p:blipFill>
          <a:blip r:embed="rId2"/>
          <a:stretch>
            <a:fillRect/>
          </a:stretch>
        </p:blipFill>
        <p:spPr>
          <a:xfrm>
            <a:off x="6256338" y="947515"/>
            <a:ext cx="5211762" cy="4651820"/>
          </a:xfrm>
        </p:spPr>
      </p:pic>
      <p:sp>
        <p:nvSpPr>
          <p:cNvPr id="4" name="Text Placeholder 3">
            <a:extLst>
              <a:ext uri="{FF2B5EF4-FFF2-40B4-BE49-F238E27FC236}">
                <a16:creationId xmlns:a16="http://schemas.microsoft.com/office/drawing/2014/main" id="{AEB8C80A-5ABE-924F-B8B7-74AACE72CF1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User only select the mathematical equation through buttons . It is provided so that further calculation become easy for user . So user need not to go on another app for this type of calculations.</a:t>
            </a:r>
          </a:p>
          <a:p>
            <a:pPr marL="285750" indent="-285750">
              <a:buFont typeface="Arial" panose="020B0604020202020204" pitchFamily="34" charset="0"/>
              <a:buChar char="•"/>
            </a:pPr>
            <a:r>
              <a:rPr lang="en-US" dirty="0"/>
              <a:t>Here Entry , Button and some functions from math library from </a:t>
            </a:r>
            <a:r>
              <a:rPr lang="en-US" dirty="0" err="1"/>
              <a:t>Tkinter</a:t>
            </a:r>
            <a:r>
              <a:rPr lang="en-US" dirty="0"/>
              <a:t> is used.</a:t>
            </a:r>
          </a:p>
        </p:txBody>
      </p:sp>
    </p:spTree>
    <p:extLst>
      <p:ext uri="{BB962C8B-B14F-4D97-AF65-F5344CB8AC3E}">
        <p14:creationId xmlns:p14="http://schemas.microsoft.com/office/powerpoint/2010/main" val="226318936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1520</TotalTime>
  <Words>620</Words>
  <Application>Microsoft Macintosh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Hybrid Calculator</vt:lpstr>
      <vt:lpstr>Main Properties and Overview</vt:lpstr>
      <vt:lpstr>PowerPoint Presentation</vt:lpstr>
      <vt:lpstr>Main menu</vt:lpstr>
      <vt:lpstr>Currency convertor</vt:lpstr>
      <vt:lpstr>Temperature convertor</vt:lpstr>
      <vt:lpstr>Length convertor</vt:lpstr>
      <vt:lpstr>Weight convertor</vt:lpstr>
      <vt:lpstr>Scientific calculator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Calculator</dc:title>
  <dc:creator>yash662001garg@gmail.com</dc:creator>
  <cp:lastModifiedBy>yash662001garg@gmail.com</cp:lastModifiedBy>
  <cp:revision>16</cp:revision>
  <dcterms:created xsi:type="dcterms:W3CDTF">2020-10-26T14:44:05Z</dcterms:created>
  <dcterms:modified xsi:type="dcterms:W3CDTF">2020-10-30T15:27:11Z</dcterms:modified>
</cp:coreProperties>
</file>