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6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9B70-0D4D-4F4A-82F7-B9969EC11D5C}" type="datetimeFigureOut">
              <a:rPr lang="en-US" smtClean="0"/>
              <a:pPr/>
              <a:t>7/26/2013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554-52F9-42F9-AD6E-E8B52DA0E3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9B70-0D4D-4F4A-82F7-B9969EC11D5C}" type="datetimeFigureOut">
              <a:rPr lang="en-US" smtClean="0"/>
              <a:pPr/>
              <a:t>7/26/2013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554-52F9-42F9-AD6E-E8B52DA0E3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9B70-0D4D-4F4A-82F7-B9969EC11D5C}" type="datetimeFigureOut">
              <a:rPr lang="en-US" smtClean="0"/>
              <a:pPr/>
              <a:t>7/26/2013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554-52F9-42F9-AD6E-E8B52DA0E3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9B70-0D4D-4F4A-82F7-B9969EC11D5C}" type="datetimeFigureOut">
              <a:rPr lang="en-US" smtClean="0"/>
              <a:pPr/>
              <a:t>7/26/2013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554-52F9-42F9-AD6E-E8B52DA0E3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9B70-0D4D-4F4A-82F7-B9969EC11D5C}" type="datetimeFigureOut">
              <a:rPr lang="en-US" smtClean="0"/>
              <a:pPr/>
              <a:t>7/26/2013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554-52F9-42F9-AD6E-E8B52DA0E3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9B70-0D4D-4F4A-82F7-B9969EC11D5C}" type="datetimeFigureOut">
              <a:rPr lang="en-US" smtClean="0"/>
              <a:pPr/>
              <a:t>7/26/2013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554-52F9-42F9-AD6E-E8B52DA0E3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9B70-0D4D-4F4A-82F7-B9969EC11D5C}" type="datetimeFigureOut">
              <a:rPr lang="en-US" smtClean="0"/>
              <a:pPr/>
              <a:t>7/26/2013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554-52F9-42F9-AD6E-E8B52DA0E3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9B70-0D4D-4F4A-82F7-B9969EC11D5C}" type="datetimeFigureOut">
              <a:rPr lang="en-US" smtClean="0"/>
              <a:pPr/>
              <a:t>7/26/2013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554-52F9-42F9-AD6E-E8B52DA0E3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9B70-0D4D-4F4A-82F7-B9969EC11D5C}" type="datetimeFigureOut">
              <a:rPr lang="en-US" smtClean="0"/>
              <a:pPr/>
              <a:t>7/26/2013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554-52F9-42F9-AD6E-E8B52DA0E3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9B70-0D4D-4F4A-82F7-B9969EC11D5C}" type="datetimeFigureOut">
              <a:rPr lang="en-US" smtClean="0"/>
              <a:pPr/>
              <a:t>7/26/2013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554-52F9-42F9-AD6E-E8B52DA0E3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9B70-0D4D-4F4A-82F7-B9969EC11D5C}" type="datetimeFigureOut">
              <a:rPr lang="en-US" smtClean="0"/>
              <a:pPr/>
              <a:t>7/26/2013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823F554-52F9-42F9-AD6E-E8B52DA0E3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039B70-0D4D-4F4A-82F7-B9969EC11D5C}" type="datetimeFigureOut">
              <a:rPr lang="en-US" smtClean="0"/>
              <a:pPr/>
              <a:t>7/26/2013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23F554-52F9-42F9-AD6E-E8B52DA0E375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2000240"/>
            <a:ext cx="8229600" cy="2286016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8000" b="1" i="1" dirty="0" smtClean="0">
                <a:latin typeface="Castellar" pitchFamily="18" charset="0"/>
              </a:rPr>
              <a:t>COUNTING SORT </a:t>
            </a:r>
            <a:endParaRPr lang="en-IN" sz="8000" b="1" i="1" dirty="0"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736"/>
            <a:ext cx="878684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smtClean="0"/>
              <a:t>  Counting </a:t>
            </a:r>
            <a:r>
              <a:rPr lang="en-IN" sz="2800" dirty="0"/>
              <a:t>sort is a linear time sorting </a:t>
            </a:r>
            <a:r>
              <a:rPr lang="en-IN" sz="2800" dirty="0" smtClean="0"/>
              <a:t>algorithm </a:t>
            </a:r>
            <a:r>
              <a:rPr lang="en-IN" sz="2800" dirty="0"/>
              <a:t>used </a:t>
            </a:r>
            <a:r>
              <a:rPr lang="en-IN" sz="2800" dirty="0" smtClean="0"/>
              <a:t>      to sort </a:t>
            </a:r>
            <a:r>
              <a:rPr lang="en-IN" sz="2800" dirty="0"/>
              <a:t>items when they belong to a fixed and finite </a:t>
            </a:r>
            <a:r>
              <a:rPr lang="en-IN" sz="2800" dirty="0" smtClean="0"/>
              <a:t>set.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Counting sort(ultra sort, math sort) is an efficient sorting algorithm with asymptotic complexity o(</a:t>
            </a:r>
            <a:r>
              <a:rPr lang="en-US" sz="2800" dirty="0" err="1" smtClean="0"/>
              <a:t>n+k</a:t>
            </a:r>
            <a:r>
              <a:rPr lang="en-US" sz="2800" dirty="0" smtClean="0"/>
              <a:t>) , which was devised by harold  seward in 1954 . 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Here n = size of sorted array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k= size of the helper array</a:t>
            </a:r>
            <a:endParaRPr lang="en-IN" sz="2800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428604"/>
            <a:ext cx="6143636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   COUNTING SORT</a:t>
            </a:r>
            <a:endParaRPr lang="en-IN" sz="4000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867524"/>
          </a:xfrm>
        </p:spPr>
        <p:txBody>
          <a:bodyPr/>
          <a:lstStyle/>
          <a:p>
            <a:r>
              <a:rPr lang="en-US" dirty="0" smtClean="0"/>
              <a:t>CODE OF COUNTING SORT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571744"/>
            <a:ext cx="69463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V[8] , max = v[8]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(“ enter the length of array between</a:t>
            </a:r>
            <a:r>
              <a:rPr lang="en-IN" dirty="0" smtClean="0"/>
              <a:t> 0 to 9”);</a:t>
            </a:r>
          </a:p>
          <a:p>
            <a:r>
              <a:rPr lang="en-US" dirty="0" smtClean="0"/>
              <a:t>If(0 &lt;=</a:t>
            </a:r>
            <a:r>
              <a:rPr lang="en-US" dirty="0" err="1" smtClean="0"/>
              <a:t>i</a:t>
            </a:r>
            <a:r>
              <a:rPr lang="en-US" dirty="0" smtClean="0"/>
              <a:t> =&gt; 9)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 (“ length of array is </a:t>
            </a:r>
            <a:r>
              <a:rPr lang="en-US" dirty="0" err="1" smtClean="0"/>
              <a:t>compitable</a:t>
            </a:r>
            <a:r>
              <a:rPr lang="en-US" dirty="0" smtClean="0"/>
              <a:t> with counting sort “);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 ( “ define array of length between 0  to  9”);</a:t>
            </a:r>
          </a:p>
          <a:p>
            <a:r>
              <a:rPr lang="en-US" dirty="0" smtClean="0"/>
              <a:t>	exit(0);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 (“ enter the element of array”);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 =0 ; </a:t>
            </a:r>
            <a:r>
              <a:rPr lang="en-US" dirty="0" err="1" smtClean="0"/>
              <a:t>i</a:t>
            </a:r>
            <a:r>
              <a:rPr lang="en-US" dirty="0" smtClean="0"/>
              <a:t>&lt; </a:t>
            </a:r>
            <a:r>
              <a:rPr lang="en-US" dirty="0" err="1" smtClean="0"/>
              <a:t>v.length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	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scanf</a:t>
            </a:r>
            <a:r>
              <a:rPr lang="en-US" dirty="0" smtClean="0"/>
              <a:t>(“%d” , &amp; v[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1472" y="1857364"/>
            <a:ext cx="450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000" b="1" u="sng" dirty="0" smtClean="0"/>
              <a:t>STEP</a:t>
            </a:r>
            <a:r>
              <a:rPr lang="en-US" sz="2400" b="1" u="sng" dirty="0" smtClean="0"/>
              <a:t> </a:t>
            </a:r>
            <a:r>
              <a:rPr lang="en-US" sz="3200" b="1" u="sng" dirty="0" smtClean="0"/>
              <a:t>1: </a:t>
            </a:r>
            <a:r>
              <a:rPr lang="en-US" sz="2000" b="1" u="sng" dirty="0" smtClean="0"/>
              <a:t>VECTOR ARRAY </a:t>
            </a:r>
            <a:endParaRPr lang="en-IN" sz="2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2858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785794"/>
            <a:ext cx="400462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	if(v[</a:t>
            </a:r>
            <a:r>
              <a:rPr lang="en-US" dirty="0" err="1" smtClean="0"/>
              <a:t>i</a:t>
            </a:r>
            <a:r>
              <a:rPr lang="en-US" dirty="0" smtClean="0"/>
              <a:t>] &gt;= max)</a:t>
            </a:r>
          </a:p>
          <a:p>
            <a:r>
              <a:rPr lang="en-US" dirty="0" smtClean="0"/>
              <a:t>		{</a:t>
            </a:r>
            <a:br>
              <a:rPr lang="en-US" dirty="0" smtClean="0"/>
            </a:br>
            <a:r>
              <a:rPr lang="en-US" dirty="0" smtClean="0"/>
              <a:t>			max = v[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(j = a[</a:t>
            </a:r>
            <a:r>
              <a:rPr lang="en-US" dirty="0" err="1" smtClean="0"/>
              <a:t>i</a:t>
            </a:r>
            <a:r>
              <a:rPr lang="en-US" dirty="0" smtClean="0"/>
              <a:t>] ; j&lt; a[</a:t>
            </a:r>
            <a:r>
              <a:rPr lang="en-US" dirty="0" err="1" smtClean="0"/>
              <a:t>i</a:t>
            </a:r>
            <a:r>
              <a:rPr lang="en-US" dirty="0" smtClean="0"/>
              <a:t> to max ; j++)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A;</a:t>
            </a:r>
          </a:p>
          <a:p>
            <a:r>
              <a:rPr lang="en-US" dirty="0" smtClean="0"/>
              <a:t>	j =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	A = a[</a:t>
            </a:r>
            <a:r>
              <a:rPr lang="en-US" dirty="0" err="1" smtClean="0"/>
              <a:t>i</a:t>
            </a:r>
            <a:r>
              <a:rPr lang="en-US" dirty="0" smtClean="0"/>
              <a:t>] + 1;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( k = a[</a:t>
            </a:r>
            <a:r>
              <a:rPr lang="en-US" dirty="0" err="1" smtClean="0"/>
              <a:t>i</a:t>
            </a:r>
            <a:r>
              <a:rPr lang="en-US" dirty="0" smtClean="0"/>
              <a:t>]; k &lt;= a[</a:t>
            </a:r>
            <a:r>
              <a:rPr lang="en-US" dirty="0" err="1" smtClean="0"/>
              <a:t>i</a:t>
            </a:r>
            <a:r>
              <a:rPr lang="en-US" dirty="0" smtClean="0"/>
              <a:t>] to max ; k++)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R;</a:t>
            </a:r>
          </a:p>
          <a:p>
            <a:r>
              <a:rPr lang="en-US" dirty="0" smtClean="0"/>
              <a:t>	A[</a:t>
            </a:r>
            <a:r>
              <a:rPr lang="en-US" dirty="0" err="1" smtClean="0"/>
              <a:t>i</a:t>
            </a:r>
            <a:r>
              <a:rPr lang="en-US" dirty="0" smtClean="0"/>
              <a:t>] = key -1</a:t>
            </a:r>
          </a:p>
          <a:p>
            <a:r>
              <a:rPr lang="en-US" dirty="0" smtClean="0"/>
              <a:t>	R[</a:t>
            </a:r>
            <a:r>
              <a:rPr lang="en-US" dirty="0" err="1" smtClean="0"/>
              <a:t>i</a:t>
            </a:r>
            <a:r>
              <a:rPr lang="en-US" dirty="0" smtClean="0"/>
              <a:t>] = v[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}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2571744"/>
            <a:ext cx="40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u="sng" dirty="0" smtClean="0"/>
              <a:t>STEP </a:t>
            </a:r>
            <a:r>
              <a:rPr lang="en-US" sz="2800" b="1" u="sng" dirty="0" smtClean="0"/>
              <a:t>2</a:t>
            </a:r>
            <a:r>
              <a:rPr lang="en-US" sz="2000" b="1" u="sng" dirty="0" smtClean="0"/>
              <a:t>: AUXILARY ARRAY</a:t>
            </a:r>
            <a:endParaRPr lang="en-IN" sz="2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5143512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u="sng" dirty="0" smtClean="0"/>
              <a:t>STEP </a:t>
            </a:r>
            <a:r>
              <a:rPr lang="en-US" sz="2400" b="1" u="sng" dirty="0" smtClean="0"/>
              <a:t>3</a:t>
            </a:r>
            <a:r>
              <a:rPr lang="en-US" sz="2000" b="1" u="sng" dirty="0" smtClean="0"/>
              <a:t>: RESPOSTA  ARRAY</a:t>
            </a:r>
            <a:endParaRPr lang="en-IN" sz="2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4071966" cy="1500174"/>
          </a:xfrm>
        </p:spPr>
        <p:txBody>
          <a:bodyPr/>
          <a:lstStyle/>
          <a:p>
            <a:r>
              <a:rPr lang="en-US" dirty="0" smtClean="0"/>
              <a:t>   Example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-25400" y="107154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                      </a:t>
            </a:r>
            <a:r>
              <a:rPr lang="en-US" sz="2400" dirty="0" smtClean="0"/>
              <a:t>0       1        2         3         4         5        6         7</a:t>
            </a:r>
          </a:p>
          <a:p>
            <a:r>
              <a:rPr lang="en-US" sz="3200" dirty="0" smtClean="0"/>
              <a:t>    Vector   </a:t>
            </a:r>
            <a:endParaRPr lang="en-IN" sz="20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000232" y="2143116"/>
          <a:ext cx="6096000" cy="44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42278">
                <a:tc>
                  <a:txBody>
                    <a:bodyPr/>
                    <a:lstStyle/>
                    <a:p>
                      <a:r>
                        <a:rPr lang="en-US" dirty="0" smtClean="0"/>
                        <a:t>     1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8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3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28596" y="3643314"/>
            <a:ext cx="64294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 Here vector is a input array.  You can show the size of array  is  8 here .</a:t>
            </a:r>
          </a:p>
          <a:p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57222" y="214290"/>
            <a:ext cx="95012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           </a:t>
            </a:r>
          </a:p>
          <a:p>
            <a:r>
              <a:rPr lang="en-US" sz="3200" dirty="0" smtClean="0"/>
              <a:t>                            </a:t>
            </a:r>
            <a:r>
              <a:rPr lang="en-US" sz="2400" dirty="0" smtClean="0"/>
              <a:t>0        1       2        3        4       5       6      7     8    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Auxiliary array</a:t>
            </a:r>
          </a:p>
          <a:p>
            <a:r>
              <a:rPr lang="en-US" sz="3200" dirty="0" smtClean="0"/>
              <a:t>                            </a:t>
            </a:r>
            <a:r>
              <a:rPr lang="en-US" sz="2400" dirty="0" smtClean="0"/>
              <a:t>0        1         2       3       4       5      6       7       8</a:t>
            </a:r>
            <a:r>
              <a:rPr lang="en-US" sz="3200" dirty="0" smtClean="0"/>
              <a:t>     </a:t>
            </a:r>
            <a:endParaRPr lang="en-US" sz="3200" dirty="0"/>
          </a:p>
          <a:p>
            <a:r>
              <a:rPr lang="en-US" sz="3200" dirty="0" smtClean="0"/>
              <a:t>                             </a:t>
            </a:r>
          </a:p>
          <a:p>
            <a:endParaRPr lang="en-US" sz="3200" dirty="0"/>
          </a:p>
          <a:p>
            <a:r>
              <a:rPr lang="en-US" sz="3200" dirty="0" smtClean="0"/>
              <a:t>      </a:t>
            </a:r>
            <a:endParaRPr lang="en-IN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00298" y="1285860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857488" y="1714488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71868" y="1714488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86248" y="1714488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29190" y="1714488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643570" y="1714488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286512" y="1714488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000892" y="1714488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643834" y="1714488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2928934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   In this auxiliary array we check all the digits starting from  0 if any digit is found in Vector array we insert 1 in this array.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   If any digit is not found we insert 0 in this array.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   At last we add whole array one by one . We can shown above  at first 0 is as it is. Then we add this 0 with 1 and result is 1. After that we add this 1 with 1 and result is 2 and so on.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42908" y="500042"/>
            <a:ext cx="9072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Vector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14546" y="4429132"/>
          <a:ext cx="6238880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60"/>
                <a:gridCol w="779860"/>
                <a:gridCol w="779860"/>
                <a:gridCol w="779860"/>
                <a:gridCol w="779860"/>
                <a:gridCol w="779860"/>
                <a:gridCol w="779860"/>
                <a:gridCol w="779860"/>
              </a:tblGrid>
              <a:tr h="50006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85852" y="500042"/>
          <a:ext cx="6096000" cy="51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13716">
                <a:tc>
                  <a:txBody>
                    <a:bodyPr/>
                    <a:lstStyle/>
                    <a:p>
                      <a:r>
                        <a:rPr lang="en-US" dirty="0" smtClean="0"/>
                        <a:t>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8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3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57290" y="0"/>
            <a:ext cx="6072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</a:t>
            </a:r>
            <a:r>
              <a:rPr lang="en-US" dirty="0" smtClean="0"/>
              <a:t>0           1                2            3         4         5            6           7 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3143248"/>
            <a:ext cx="885828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000" dirty="0" smtClean="0"/>
              <a:t>                                     0          1            2           3           4             5       6         7</a:t>
            </a:r>
          </a:p>
          <a:p>
            <a:r>
              <a:rPr lang="en-US" sz="2800" dirty="0" smtClean="0"/>
              <a:t>  </a:t>
            </a:r>
          </a:p>
          <a:p>
            <a:endParaRPr lang="en-IN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01860" y="1839902"/>
          <a:ext cx="6095997" cy="44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442278"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82621" y="2321868"/>
            <a:ext cx="6285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  </a:t>
            </a:r>
            <a:r>
              <a:rPr lang="en-US" dirty="0" smtClean="0"/>
              <a:t>0          1           2           3           4           5          6            7         8</a:t>
            </a:r>
            <a:r>
              <a:rPr lang="en-US" sz="2400" dirty="0" smtClean="0"/>
              <a:t>    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181204" y="1311260"/>
            <a:ext cx="6308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  </a:t>
            </a:r>
            <a:r>
              <a:rPr lang="en-US" dirty="0" smtClean="0"/>
              <a:t>0          1           2           3           4           5          6      7         8</a:t>
            </a:r>
            <a:r>
              <a:rPr lang="en-US" sz="2400" dirty="0" smtClean="0"/>
              <a:t>     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43174" y="2357430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278174" y="2344730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000496" y="2357430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94234" y="2357430"/>
            <a:ext cx="306394" cy="298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5429256" y="2357430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6107917" y="2393149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6715140" y="2357430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429520" y="2357430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214546" y="2928934"/>
          <a:ext cx="5929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169"/>
                <a:gridCol w="741169"/>
                <a:gridCol w="741169"/>
                <a:gridCol w="741169"/>
                <a:gridCol w="741169"/>
                <a:gridCol w="741169"/>
                <a:gridCol w="741169"/>
                <a:gridCol w="741169"/>
              </a:tblGrid>
              <a:tr h="12479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500034" y="3071810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472" y="178592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AUX</a:t>
            </a:r>
            <a:endParaRPr lang="en-IN" sz="24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5720" y="4500570"/>
            <a:ext cx="202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RESPOSTA</a:t>
            </a:r>
            <a:endParaRPr lang="en-IN" sz="2400" b="1" i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072462" y="2928934"/>
          <a:ext cx="5715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358</TotalTime>
  <Words>381</Words>
  <Application>Microsoft Office PowerPoint</Application>
  <PresentationFormat>On-screen Show (4:3)</PresentationFormat>
  <Paragraphs>136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COUNTING SORT </vt:lpstr>
      <vt:lpstr>   COUNTING SORT</vt:lpstr>
      <vt:lpstr>CODE OF COUNTING SORT</vt:lpstr>
      <vt:lpstr>Slide 4</vt:lpstr>
      <vt:lpstr>   Example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SORT ALGORITHM</dc:title>
  <dc:creator>dell</dc:creator>
  <cp:lastModifiedBy>dell</cp:lastModifiedBy>
  <cp:revision>51</cp:revision>
  <dcterms:created xsi:type="dcterms:W3CDTF">2013-07-24T10:14:59Z</dcterms:created>
  <dcterms:modified xsi:type="dcterms:W3CDTF">2013-07-26T07:37:12Z</dcterms:modified>
</cp:coreProperties>
</file>