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800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BD881-4DA5-4023-ACB3-E97D13B2B8DF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05FF7-2178-4E18-BA3B-25AEC5162C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5FF7-2178-4E18-BA3B-25AEC5162C25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80D81C-BC21-4094-ADAF-B59F6489B592}" type="datetimeFigureOut">
              <a:rPr lang="en-US" smtClean="0"/>
              <a:pPr/>
              <a:t>7/24/2013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B80B80-BF60-4D16-AA86-44C3EFA490A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285728"/>
            <a:ext cx="6172200" cy="2053590"/>
          </a:xfrm>
        </p:spPr>
        <p:txBody>
          <a:bodyPr>
            <a:normAutofit fontScale="90000"/>
          </a:bodyPr>
          <a:lstStyle/>
          <a:p>
            <a:r>
              <a:rPr lang="en-IN" sz="8800" dirty="0" smtClean="0"/>
              <a:t>Bucket sort</a:t>
            </a:r>
            <a:endParaRPr lang="en-IN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57554" y="2357430"/>
            <a:ext cx="5100646" cy="402432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PREPARED BY</a:t>
            </a:r>
          </a:p>
          <a:p>
            <a:pPr algn="ctr"/>
            <a:endParaRPr lang="en-IN" sz="2800" dirty="0" smtClean="0"/>
          </a:p>
          <a:p>
            <a:pPr algn="r"/>
            <a:r>
              <a:rPr lang="en-IN" sz="2800" dirty="0" smtClean="0"/>
              <a:t>	SEEMA</a:t>
            </a:r>
          </a:p>
          <a:p>
            <a:pPr algn="r"/>
            <a:r>
              <a:rPr lang="en-IN" sz="2800" dirty="0" smtClean="0"/>
              <a:t>	RUTVIKA</a:t>
            </a:r>
          </a:p>
          <a:p>
            <a:pPr algn="r"/>
            <a:r>
              <a:rPr lang="en-IN" sz="2800" dirty="0" smtClean="0"/>
              <a:t>	PALAK</a:t>
            </a:r>
          </a:p>
          <a:p>
            <a:pPr algn="r"/>
            <a:r>
              <a:rPr lang="en-IN" sz="2800" dirty="0" smtClean="0"/>
              <a:t>	PRATIBHA</a:t>
            </a:r>
          </a:p>
          <a:p>
            <a:pPr algn="r"/>
            <a:r>
              <a:rPr lang="en-IN" sz="2800" dirty="0" smtClean="0"/>
              <a:t>	MITALI</a:t>
            </a:r>
          </a:p>
          <a:p>
            <a:pPr algn="r"/>
            <a:r>
              <a:rPr lang="en-IN" sz="2800" dirty="0" smtClean="0"/>
              <a:t>	VIDHI</a:t>
            </a:r>
            <a:endParaRPr lang="en-IN" sz="2800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u="sng" dirty="0" smtClean="0">
                <a:solidFill>
                  <a:schemeClr val="accent1">
                    <a:lumMod val="50000"/>
                  </a:schemeClr>
                </a:solidFill>
              </a:rPr>
              <a:t>TIME COMPLEXITY</a:t>
            </a:r>
            <a:endParaRPr lang="en-IN" sz="5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the above Bucket sort algorithm, we observe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      T(n) = [time to insert n elements in array A] + [time to go through auxiliary array B[0 . . n-1] * (Sort by INSERTION_SORT)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           = O(n) + (n-1) (n)</a:t>
            </a:r>
          </a:p>
          <a:p>
            <a:pPr lvl="4">
              <a:lnSpc>
                <a:spcPct val="90000"/>
              </a:lnSpc>
              <a:buNone/>
            </a:pPr>
            <a:r>
              <a:rPr lang="en-US" dirty="0" smtClean="0"/>
              <a:t>		</a:t>
            </a:r>
            <a:r>
              <a:rPr lang="en-US" sz="2400" dirty="0" smtClean="0"/>
              <a:t>= O(n)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Therefore, the entire Bucket sort algorithm runs in linear expected time.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428596" y="3357562"/>
            <a:ext cx="1571636" cy="135729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>
                <a:solidFill>
                  <a:srgbClr val="800080"/>
                </a:solidFill>
              </a:rPr>
              <a:t>THANK </a:t>
            </a:r>
            <a:r>
              <a:rPr lang="en-IN" dirty="0" smtClean="0">
                <a:solidFill>
                  <a:srgbClr val="800080"/>
                </a:solidFill>
              </a:rPr>
              <a:t>YOU</a:t>
            </a:r>
            <a:endParaRPr lang="en-IN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82726"/>
          </a:xfrm>
        </p:spPr>
        <p:txBody>
          <a:bodyPr>
            <a:noAutofit/>
          </a:bodyPr>
          <a:lstStyle/>
          <a:p>
            <a:r>
              <a:rPr lang="en-IN" sz="4800" dirty="0" smtClean="0">
                <a:ln>
                  <a:solidFill>
                    <a:sysClr val="windowText" lastClr="000000"/>
                  </a:solidFill>
                </a:ln>
              </a:rPr>
              <a:t>What is bucket sort?</a:t>
            </a:r>
            <a:br>
              <a:rPr lang="en-IN" sz="4800" dirty="0" smtClean="0">
                <a:ln>
                  <a:solidFill>
                    <a:sysClr val="windowText" lastClr="000000"/>
                  </a:solidFill>
                </a:ln>
              </a:rPr>
            </a:br>
            <a:endParaRPr lang="en-IN" sz="4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5720" y="1357298"/>
            <a:ext cx="7467600" cy="5072098"/>
          </a:xfrm>
        </p:spPr>
        <p:txBody>
          <a:bodyPr>
            <a:normAutofit lnSpcReduction="10000"/>
          </a:bodyPr>
          <a:lstStyle/>
          <a:p>
            <a:r>
              <a:rPr lang="en-IN" sz="3200" dirty="0" smtClean="0"/>
              <a:t>Bucket sort is a sorting algorithm that works by inserting the elements of the sorting array into buckets, then, each bucket is sorted individually. </a:t>
            </a:r>
            <a:endParaRPr lang="en-IN" sz="3200" dirty="0" smtClean="0"/>
          </a:p>
          <a:p>
            <a:pPr>
              <a:buNone/>
            </a:pPr>
            <a:endParaRPr lang="en-IN" sz="3200" dirty="0" smtClean="0"/>
          </a:p>
          <a:p>
            <a:r>
              <a:rPr lang="en-IN" sz="3200" dirty="0" smtClean="0"/>
              <a:t>The idea behind bucket sort is that if we know the range of our elements to be sorted, we can set up buckets for each possible element.</a:t>
            </a:r>
            <a:endParaRPr lang="en-IN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4071934" y="3071810"/>
            <a:ext cx="7143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74638"/>
            <a:ext cx="6710386" cy="11430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2060"/>
                </a:solidFill>
              </a:rPr>
              <a:t>How its work??</a:t>
            </a:r>
            <a:endParaRPr lang="en-IN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Initially we have to set up an array of empty buckets, then put each object into its bucket.</a:t>
            </a:r>
          </a:p>
          <a:p>
            <a:r>
              <a:rPr lang="en-IN" sz="2800" dirty="0" smtClean="0"/>
              <a:t> After this, we sort each bucket with elements, and then we pass through each bucket in order.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G</a:t>
            </a:r>
            <a:r>
              <a:rPr lang="en-IN" sz="2800" dirty="0" smtClean="0"/>
              <a:t>ather </a:t>
            </a:r>
            <a:r>
              <a:rPr lang="en-IN" sz="2800" dirty="0" smtClean="0"/>
              <a:t>all the elements into the original array. </a:t>
            </a:r>
          </a:p>
          <a:p>
            <a:r>
              <a:rPr lang="en-IN" sz="2800" dirty="0" smtClean="0"/>
              <a:t>Also, the array size can be determine by programmer.</a:t>
            </a:r>
            <a:endParaRPr lang="en-IN" sz="28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74320" lvl="0" indent="-274320">
              <a:spcBef>
                <a:spcPts val="600"/>
              </a:spcBef>
            </a:pPr>
            <a:r>
              <a:rPr lang="en-IN" sz="2400" b="1" cap="none" dirty="0" smtClean="0">
                <a:solidFill>
                  <a:prstClr val="black"/>
                </a:solidFill>
                <a:ea typeface="+mn-ea"/>
                <a:cs typeface="+mn-cs"/>
              </a:rPr>
              <a:t>Step by step example :</a:t>
            </a:r>
            <a:br>
              <a:rPr lang="en-IN" sz="2400" b="1" cap="none" dirty="0" smtClean="0">
                <a:solidFill>
                  <a:prstClr val="black"/>
                </a:solidFill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Having the following list, let's try to use bucket sort to arrange the numbers from lowest to greatest:</a:t>
            </a:r>
          </a:p>
          <a:p>
            <a:r>
              <a:rPr lang="en-IN" dirty="0" smtClean="0"/>
              <a:t>Unsorted list: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For this example, let us use 3 buckets, first is 1-3, second is 4-6, and last is 7-9</a:t>
            </a:r>
            <a:r>
              <a:rPr lang="en-IN" dirty="0" smtClean="0"/>
              <a:t>.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3500438"/>
          <a:ext cx="6095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39104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7224" y="5357826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357166"/>
            <a:ext cx="80724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At the first run, the algorithm passes through the array, and selects the proper elements which then are moved into the bucket</a:t>
            </a:r>
            <a:r>
              <a:rPr lang="en-IN" dirty="0" smtClean="0"/>
              <a:t>: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85786" y="1928802"/>
          <a:ext cx="7358112" cy="2357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7568"/>
                <a:gridCol w="817568"/>
                <a:gridCol w="817568"/>
                <a:gridCol w="817568"/>
                <a:gridCol w="817568"/>
                <a:gridCol w="817568"/>
                <a:gridCol w="817568"/>
                <a:gridCol w="817568"/>
                <a:gridCol w="817568"/>
              </a:tblGrid>
              <a:tr h="785818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5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8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3</a:t>
                      </a:r>
                      <a:endParaRPr lang="en-IN" sz="2800" dirty="0"/>
                    </a:p>
                  </a:txBody>
                  <a:tcPr/>
                </a:tc>
              </a:tr>
              <a:tr h="785818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6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9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7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</a:tr>
              <a:tr h="785818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-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-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6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7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-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9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428604"/>
            <a:ext cx="8286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600" dirty="0" smtClean="0"/>
              <a:t>And the same happens for the rest of elements, at the end of the pass, it will look like this: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0100" y="2571745"/>
          <a:ext cx="7500987" cy="123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43"/>
                <a:gridCol w="833443"/>
                <a:gridCol w="833443"/>
                <a:gridCol w="833443"/>
                <a:gridCol w="833443"/>
                <a:gridCol w="833443"/>
                <a:gridCol w="833443"/>
                <a:gridCol w="833443"/>
                <a:gridCol w="833443"/>
              </a:tblGrid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642918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/>
              <a:t>Now, we sort each individually, using either bucket sort or a different algorithm : bucket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85786" y="3571876"/>
          <a:ext cx="7643862" cy="200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18"/>
                <a:gridCol w="849318"/>
                <a:gridCol w="849318"/>
                <a:gridCol w="849318"/>
                <a:gridCol w="849318"/>
                <a:gridCol w="849318"/>
                <a:gridCol w="849318"/>
                <a:gridCol w="849318"/>
                <a:gridCol w="849318"/>
              </a:tblGrid>
              <a:tr h="10001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857232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600" dirty="0" smtClean="0"/>
              <a:t>Now, we take the elements in the order from the buckets, and insert them into the original array. Also, the elements are in the proper order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298" y="357166"/>
            <a:ext cx="6172200" cy="875182"/>
          </a:xfrm>
        </p:spPr>
        <p:txBody>
          <a:bodyPr>
            <a:noAutofit/>
          </a:bodyPr>
          <a:lstStyle/>
          <a:p>
            <a:r>
              <a:rPr lang="en-IN" sz="5400" u="sng" dirty="0" smtClean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endParaRPr lang="en-IN" sz="54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46" y="1571612"/>
            <a:ext cx="6429404" cy="5017624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2060"/>
                </a:solidFill>
              </a:rPr>
              <a:t>BUCKET SORT (A)</a:t>
            </a:r>
          </a:p>
          <a:p>
            <a:r>
              <a:rPr lang="en-IN" sz="2800" dirty="0" smtClean="0">
                <a:solidFill>
                  <a:srgbClr val="002060"/>
                </a:solidFill>
              </a:rPr>
              <a:t> 1. n ← length [A]</a:t>
            </a:r>
          </a:p>
          <a:p>
            <a:r>
              <a:rPr lang="en-IN" sz="2800" dirty="0" smtClean="0">
                <a:solidFill>
                  <a:srgbClr val="002060"/>
                </a:solidFill>
              </a:rPr>
              <a:t> 2. For </a:t>
            </a:r>
            <a:r>
              <a:rPr lang="en-IN" sz="2800" dirty="0" err="1" smtClean="0">
                <a:solidFill>
                  <a:srgbClr val="002060"/>
                </a:solidFill>
              </a:rPr>
              <a:t>i</a:t>
            </a:r>
            <a:r>
              <a:rPr lang="en-IN" sz="2800" dirty="0" smtClean="0">
                <a:solidFill>
                  <a:srgbClr val="002060"/>
                </a:solidFill>
              </a:rPr>
              <a:t> = 1 to n do </a:t>
            </a:r>
          </a:p>
          <a:p>
            <a:r>
              <a:rPr lang="en-IN" sz="2800" dirty="0" smtClean="0">
                <a:solidFill>
                  <a:srgbClr val="002060"/>
                </a:solidFill>
              </a:rPr>
              <a:t>3. Insert A[</a:t>
            </a:r>
            <a:r>
              <a:rPr lang="en-IN" sz="2800" dirty="0" err="1" smtClean="0">
                <a:solidFill>
                  <a:srgbClr val="002060"/>
                </a:solidFill>
              </a:rPr>
              <a:t>i</a:t>
            </a:r>
            <a:r>
              <a:rPr lang="en-IN" sz="2800" dirty="0" smtClean="0">
                <a:solidFill>
                  <a:srgbClr val="002060"/>
                </a:solidFill>
              </a:rPr>
              <a:t>] into list B[A[</a:t>
            </a:r>
            <a:r>
              <a:rPr lang="en-IN" sz="2800" dirty="0" err="1" smtClean="0">
                <a:solidFill>
                  <a:srgbClr val="002060"/>
                </a:solidFill>
              </a:rPr>
              <a:t>i</a:t>
            </a:r>
            <a:r>
              <a:rPr lang="en-IN" sz="2800" dirty="0" smtClean="0">
                <a:solidFill>
                  <a:srgbClr val="002060"/>
                </a:solidFill>
              </a:rPr>
              <a:t>]/b] where b is the bucket size </a:t>
            </a:r>
          </a:p>
          <a:p>
            <a:r>
              <a:rPr lang="en-IN" sz="2800" dirty="0" smtClean="0">
                <a:solidFill>
                  <a:srgbClr val="002060"/>
                </a:solidFill>
              </a:rPr>
              <a:t>4. For </a:t>
            </a:r>
            <a:r>
              <a:rPr lang="en-IN" sz="2800" dirty="0" err="1" smtClean="0">
                <a:solidFill>
                  <a:srgbClr val="002060"/>
                </a:solidFill>
              </a:rPr>
              <a:t>i</a:t>
            </a:r>
            <a:r>
              <a:rPr lang="en-IN" sz="2800" dirty="0" smtClean="0">
                <a:solidFill>
                  <a:srgbClr val="002060"/>
                </a:solidFill>
              </a:rPr>
              <a:t> = 0 to n-1 do </a:t>
            </a:r>
          </a:p>
          <a:p>
            <a:r>
              <a:rPr lang="en-IN" sz="2800" dirty="0" smtClean="0">
                <a:solidFill>
                  <a:srgbClr val="002060"/>
                </a:solidFill>
              </a:rPr>
              <a:t>5. Sort list B with Insertion sort </a:t>
            </a:r>
          </a:p>
          <a:p>
            <a:r>
              <a:rPr lang="en-IN" sz="2800" dirty="0" smtClean="0">
                <a:solidFill>
                  <a:srgbClr val="002060"/>
                </a:solidFill>
              </a:rPr>
              <a:t>6. Concatenate the lists B[0], B[1], . . B[n-1] together in order. 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</TotalTime>
  <Words>485</Words>
  <Application>Microsoft Office PowerPoint</Application>
  <PresentationFormat>On-screen Show (4:3)</PresentationFormat>
  <Paragraphs>117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Bucket sort</vt:lpstr>
      <vt:lpstr>What is bucket sort? </vt:lpstr>
      <vt:lpstr>How its work??</vt:lpstr>
      <vt:lpstr>Step by step example : </vt:lpstr>
      <vt:lpstr>Slide 5</vt:lpstr>
      <vt:lpstr>Slide 6</vt:lpstr>
      <vt:lpstr>Slide 7</vt:lpstr>
      <vt:lpstr>Slide 8</vt:lpstr>
      <vt:lpstr>ALGORITHM</vt:lpstr>
      <vt:lpstr>TIME COMPLEXITY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</dc:title>
  <dc:creator>RUTVI</dc:creator>
  <cp:lastModifiedBy>RUTVI</cp:lastModifiedBy>
  <cp:revision>29</cp:revision>
  <dcterms:created xsi:type="dcterms:W3CDTF">2013-07-23T11:49:25Z</dcterms:created>
  <dcterms:modified xsi:type="dcterms:W3CDTF">2013-07-24T13:01:30Z</dcterms:modified>
</cp:coreProperties>
</file>