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9" r:id="rId2"/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71" r:id="rId12"/>
    <p:sldId id="273" r:id="rId13"/>
    <p:sldId id="267" r:id="rId14"/>
    <p:sldId id="266" r:id="rId15"/>
    <p:sldId id="268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DCA1-E8B8-4124-B661-CF71A720ABAE}" type="datetimeFigureOut">
              <a:rPr lang="en-US" smtClean="0"/>
              <a:pPr/>
              <a:t>26/07/2013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A43E9-1E21-4B7A-A9C7-06E851159C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DCA1-E8B8-4124-B661-CF71A720ABAE}" type="datetimeFigureOut">
              <a:rPr lang="en-US" smtClean="0"/>
              <a:pPr/>
              <a:t>26/07/2013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A43E9-1E21-4B7A-A9C7-06E851159C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DCA1-E8B8-4124-B661-CF71A720ABAE}" type="datetimeFigureOut">
              <a:rPr lang="en-US" smtClean="0"/>
              <a:pPr/>
              <a:t>26/07/2013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A43E9-1E21-4B7A-A9C7-06E851159C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DCA1-E8B8-4124-B661-CF71A720ABAE}" type="datetimeFigureOut">
              <a:rPr lang="en-US" smtClean="0"/>
              <a:pPr/>
              <a:t>26/07/2013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A43E9-1E21-4B7A-A9C7-06E851159C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DCA1-E8B8-4124-B661-CF71A720ABAE}" type="datetimeFigureOut">
              <a:rPr lang="en-US" smtClean="0"/>
              <a:pPr/>
              <a:t>26/07/2013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A43E9-1E21-4B7A-A9C7-06E851159C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DCA1-E8B8-4124-B661-CF71A720ABAE}" type="datetimeFigureOut">
              <a:rPr lang="en-US" smtClean="0"/>
              <a:pPr/>
              <a:t>26/07/2013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A43E9-1E21-4B7A-A9C7-06E851159C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DCA1-E8B8-4124-B661-CF71A720ABAE}" type="datetimeFigureOut">
              <a:rPr lang="en-US" smtClean="0"/>
              <a:pPr/>
              <a:t>26/07/2013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A43E9-1E21-4B7A-A9C7-06E851159C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DCA1-E8B8-4124-B661-CF71A720ABAE}" type="datetimeFigureOut">
              <a:rPr lang="en-US" smtClean="0"/>
              <a:pPr/>
              <a:t>26/07/2013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A43E9-1E21-4B7A-A9C7-06E851159C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DCA1-E8B8-4124-B661-CF71A720ABAE}" type="datetimeFigureOut">
              <a:rPr lang="en-US" smtClean="0"/>
              <a:pPr/>
              <a:t>26/07/2013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A43E9-1E21-4B7A-A9C7-06E851159C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DCA1-E8B8-4124-B661-CF71A720ABAE}" type="datetimeFigureOut">
              <a:rPr lang="en-US" smtClean="0"/>
              <a:pPr/>
              <a:t>26/07/2013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A43E9-1E21-4B7A-A9C7-06E851159C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DCA1-E8B8-4124-B661-CF71A720ABAE}" type="datetimeFigureOut">
              <a:rPr lang="en-US" smtClean="0"/>
              <a:pPr/>
              <a:t>26/07/2013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00A43E9-1E21-4B7A-A9C7-06E851159C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FD3DCA1-E8B8-4124-B661-CF71A720ABAE}" type="datetimeFigureOut">
              <a:rPr lang="en-US" smtClean="0"/>
              <a:pPr/>
              <a:t>26/07/2013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00A43E9-1E21-4B7A-A9C7-06E851159C7A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9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838200"/>
            <a:ext cx="7851648" cy="1143000"/>
          </a:xfrm>
        </p:spPr>
        <p:txBody>
          <a:bodyPr>
            <a:normAutofit/>
          </a:bodyPr>
          <a:lstStyle/>
          <a:p>
            <a:pPr algn="ctr"/>
            <a:r>
              <a:rPr lang="en-US" sz="7200" u="sng" dirty="0" smtClean="0"/>
              <a:t>Insertion</a:t>
            </a:r>
            <a:r>
              <a:rPr lang="en-US" sz="7200" dirty="0" smtClean="0"/>
              <a:t> </a:t>
            </a:r>
            <a:r>
              <a:rPr lang="en-US" sz="7200" u="sng" dirty="0" smtClean="0"/>
              <a:t>sort</a:t>
            </a:r>
            <a:endParaRPr lang="en-IN" sz="7200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514600"/>
            <a:ext cx="7854696" cy="3962400"/>
          </a:xfrm>
        </p:spPr>
        <p:txBody>
          <a:bodyPr>
            <a:normAutofit lnSpcReduction="10000"/>
          </a:bodyPr>
          <a:lstStyle/>
          <a:p>
            <a:r>
              <a:rPr lang="en-US" sz="4400" dirty="0" smtClean="0"/>
              <a:t>Presented by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Nidhi</a:t>
            </a:r>
            <a:r>
              <a:rPr lang="en-US" sz="2400" dirty="0" smtClean="0"/>
              <a:t> Sathwara</a:t>
            </a:r>
          </a:p>
          <a:p>
            <a:r>
              <a:rPr lang="en-US" sz="2400" dirty="0" smtClean="0"/>
              <a:t>Krishna Modi</a:t>
            </a:r>
          </a:p>
          <a:p>
            <a:r>
              <a:rPr lang="en-US" sz="2400" dirty="0" smtClean="0"/>
              <a:t>Riya Prajapati</a:t>
            </a:r>
          </a:p>
          <a:p>
            <a:r>
              <a:rPr lang="en-US" sz="2400" dirty="0" smtClean="0"/>
              <a:t>Amee Gohil</a:t>
            </a:r>
          </a:p>
          <a:p>
            <a:r>
              <a:rPr lang="en-US" sz="2400" dirty="0" smtClean="0"/>
              <a:t>Nidhi Prajapati</a:t>
            </a:r>
          </a:p>
          <a:p>
            <a:r>
              <a:rPr lang="en-US" sz="2400" dirty="0" smtClean="0"/>
              <a:t>Virat Patel</a:t>
            </a:r>
          </a:p>
          <a:p>
            <a:r>
              <a:rPr lang="en-US" sz="2400" dirty="0" err="1" smtClean="0"/>
              <a:t>Divyang</a:t>
            </a:r>
            <a:r>
              <a:rPr lang="en-US" sz="2400" dirty="0" smtClean="0"/>
              <a:t> </a:t>
            </a:r>
            <a:r>
              <a:rPr lang="en-US" sz="2400" dirty="0" err="1" smtClean="0"/>
              <a:t>Rathod</a:t>
            </a:r>
            <a:endParaRPr lang="en-US" sz="2400" dirty="0" smtClean="0"/>
          </a:p>
          <a:p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44562"/>
          </a:xfrm>
        </p:spPr>
        <p:txBody>
          <a:bodyPr/>
          <a:lstStyle/>
          <a:p>
            <a:r>
              <a:rPr lang="pt-BR" b="1" u="sng" dirty="0"/>
              <a:t>Insertion Sort in Pseudocode</a:t>
            </a:r>
            <a:endParaRPr lang="en-US" b="1" u="sng" dirty="0"/>
          </a:p>
        </p:txBody>
      </p:sp>
      <p:sp>
        <p:nvSpPr>
          <p:cNvPr id="115716" name="Rectangle 4"/>
          <p:cNvSpPr>
            <a:spLocks noChangeArrowheads="1"/>
          </p:cNvSpPr>
          <p:nvPr/>
        </p:nvSpPr>
        <p:spPr bwMode="auto">
          <a:xfrm>
            <a:off x="703263" y="1981200"/>
            <a:ext cx="452755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pt-BR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  </a:t>
            </a:r>
          </a:p>
        </p:txBody>
      </p:sp>
      <p:graphicFrame>
        <p:nvGraphicFramePr>
          <p:cNvPr id="115717" name="Object 5"/>
          <p:cNvGraphicFramePr>
            <a:graphicFrameLocks noChangeAspect="1"/>
          </p:cNvGraphicFramePr>
          <p:nvPr/>
        </p:nvGraphicFramePr>
        <p:xfrm>
          <a:off x="4514850" y="24828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2482850"/>
                        <a:ext cx="112713" cy="214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30" name="Text Box 18"/>
          <p:cNvSpPr txBox="1">
            <a:spLocks noChangeArrowheads="1"/>
          </p:cNvSpPr>
          <p:nvPr/>
        </p:nvSpPr>
        <p:spPr bwMode="auto">
          <a:xfrm>
            <a:off x="152400" y="1143000"/>
            <a:ext cx="8229600" cy="5601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pt-BR" sz="2600" b="1" i="1" u="sng" dirty="0" smtClean="0"/>
              <a:t>Algoritham:</a:t>
            </a:r>
          </a:p>
          <a:p>
            <a:r>
              <a:rPr lang="pt-BR" sz="2600" b="1" i="1" dirty="0" smtClean="0"/>
              <a:t>A</a:t>
            </a:r>
            <a:r>
              <a:rPr lang="pt-BR" sz="2600" b="1" dirty="0" smtClean="0"/>
              <a:t> </a:t>
            </a:r>
            <a:r>
              <a:rPr lang="pt-BR" sz="2600" b="1" dirty="0"/>
              <a:t>is an array of numbers of length </a:t>
            </a:r>
            <a:r>
              <a:rPr lang="pt-BR" sz="2600" b="1" i="1" dirty="0" smtClean="0"/>
              <a:t>n</a:t>
            </a:r>
          </a:p>
          <a:p>
            <a:endParaRPr lang="pt-BR" sz="2600" i="1" dirty="0" smtClean="0"/>
          </a:p>
          <a:p>
            <a:r>
              <a:rPr lang="pt-BR" sz="2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Function insertion_short (array A)</a:t>
            </a:r>
          </a:p>
          <a:p>
            <a:r>
              <a:rPr lang="pt-BR" sz="2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for i from 1 To length[A]-1</a:t>
            </a:r>
          </a:p>
          <a:p>
            <a:r>
              <a:rPr lang="pt-BR" sz="2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value=A[i]</a:t>
            </a:r>
            <a:endParaRPr lang="en-US" sz="28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2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j=i-1</a:t>
            </a:r>
          </a:p>
          <a:p>
            <a:r>
              <a:rPr lang="en-US" sz="2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</a:p>
          <a:p>
            <a:r>
              <a:rPr lang="en-US" sz="2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while j&gt;=0 and A[j]&gt;value</a:t>
            </a:r>
          </a:p>
          <a:p>
            <a:r>
              <a:rPr lang="en-US" sz="2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	A[j+1]=A[j]</a:t>
            </a:r>
          </a:p>
          <a:p>
            <a:r>
              <a:rPr lang="en-US" sz="2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	j=j-1</a:t>
            </a:r>
          </a:p>
          <a:p>
            <a:r>
              <a:rPr lang="en-US" sz="2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A[j+1]=value</a:t>
            </a:r>
          </a:p>
          <a:p>
            <a:r>
              <a:rPr lang="en-US" sz="28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done</a:t>
            </a:r>
            <a:endParaRPr lang="pt-BR" sz="28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304800" y="1752600"/>
            <a:ext cx="8001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void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insertionSort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numbers[],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array_size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)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{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 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en-US" sz="20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, </a:t>
            </a:r>
            <a:r>
              <a:rPr kumimoji="0" lang="en-US" sz="20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j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, index;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/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  for (</a:t>
            </a:r>
            <a:r>
              <a:rPr kumimoji="0" lang="en-US" sz="20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 = 1; </a:t>
            </a:r>
            <a:r>
              <a:rPr kumimoji="0" lang="en-US" sz="20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 &lt;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array_size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; 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++)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  {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          index = numbers[</a:t>
            </a:r>
            <a:r>
              <a:rPr kumimoji="0" lang="en-US" sz="2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];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          </a:t>
            </a:r>
            <a:r>
              <a:rPr kumimoji="0" lang="en-US" sz="20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j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 = </a:t>
            </a:r>
            <a:r>
              <a:rPr kumimoji="0" lang="en-US" sz="2000" b="1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i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;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          while ((</a:t>
            </a:r>
            <a:r>
              <a:rPr kumimoji="0" lang="en-US" sz="20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j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 &gt; 0) &amp;&amp; (numbers[</a:t>
            </a:r>
            <a:r>
              <a:rPr kumimoji="0" lang="en-US" sz="20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j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 − 1] &gt; index))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          {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                   numbers[</a:t>
            </a:r>
            <a:r>
              <a:rPr kumimoji="0" lang="en-US" sz="20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j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] = numbers[</a:t>
            </a:r>
            <a:r>
              <a:rPr kumimoji="0" lang="en-US" sz="20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j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 − 1];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                   </a:t>
            </a:r>
            <a:r>
              <a:rPr kumimoji="0" lang="en-US" sz="20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j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 = </a:t>
            </a:r>
            <a:r>
              <a:rPr kumimoji="0" lang="en-US" sz="20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j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 − 1;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          }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          numbers[</a:t>
            </a:r>
            <a:r>
              <a:rPr kumimoji="0" lang="en-US" sz="20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j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] = index;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  }</a:t>
            </a:r>
            <a:b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}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609600"/>
            <a:ext cx="8610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6600" b="1" u="sng" dirty="0" smtClean="0">
                <a:solidFill>
                  <a:srgbClr val="0070C0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Implementation</a:t>
            </a:r>
            <a:endParaRPr lang="en-US" sz="6600" b="1" u="sng" dirty="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endParaRPr lang="en-US" sz="6600" b="1" u="sng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Time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4000" dirty="0" smtClean="0"/>
              <a:t> Maximum amount of time taken by any instruction to run a program is called Time Complexity.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0596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en-US" b="1" u="sng" dirty="0">
                <a:solidFill>
                  <a:srgbClr val="0070C0"/>
                </a:solidFill>
              </a:rPr>
              <a:t>Analysis for Insertion Sort</a:t>
            </a:r>
          </a:p>
        </p:txBody>
      </p:sp>
      <p:sp>
        <p:nvSpPr>
          <p:cNvPr id="157700" name="Rectangle 4"/>
          <p:cNvSpPr>
            <a:spLocks noGrp="1" noChangeArrowheads="1"/>
          </p:cNvSpPr>
          <p:nvPr>
            <p:ph idx="1"/>
          </p:nvPr>
        </p:nvSpPr>
        <p:spPr>
          <a:xfrm>
            <a:off x="228600" y="1447800"/>
            <a:ext cx="8686800" cy="4191000"/>
          </a:xfrm>
          <a:noFill/>
          <a:ln/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400" b="0" dirty="0">
                <a:effectLst/>
                <a:latin typeface="Times New Roman" pitchFamily="18" charset="0"/>
              </a:rPr>
              <a:t>Insertion-Sort(A)			Cost	Times (</a:t>
            </a:r>
            <a:r>
              <a:rPr lang="en-US" sz="2400" b="0" i="1" dirty="0">
                <a:effectLst/>
                <a:latin typeface="Times New Roman" pitchFamily="18" charset="0"/>
              </a:rPr>
              <a:t>Iterations</a:t>
            </a:r>
            <a:r>
              <a:rPr lang="en-US" sz="2400" b="0" dirty="0">
                <a:effectLst/>
                <a:latin typeface="Times New Roman" pitchFamily="18" charset="0"/>
              </a:rPr>
              <a:t>)</a:t>
            </a:r>
          </a:p>
          <a:p>
            <a:pPr>
              <a:buFontTx/>
              <a:buNone/>
            </a:pPr>
            <a:r>
              <a:rPr lang="en-US" sz="2400" b="0" dirty="0">
                <a:effectLst/>
                <a:latin typeface="Times New Roman" pitchFamily="18" charset="0"/>
              </a:rPr>
              <a:t> </a:t>
            </a:r>
            <a:r>
              <a:rPr lang="en-US" sz="2400" b="0" dirty="0" smtClean="0">
                <a:effectLst/>
                <a:latin typeface="Times New Roman" pitchFamily="18" charset="0"/>
              </a:rPr>
              <a:t>1   for j=1 to n		              </a:t>
            </a:r>
            <a:r>
              <a:rPr lang="en-US" sz="2400" b="0" i="1" dirty="0" smtClean="0">
                <a:effectLst/>
                <a:latin typeface="Times New Roman" pitchFamily="18" charset="0"/>
              </a:rPr>
              <a:t>c</a:t>
            </a:r>
            <a:r>
              <a:rPr lang="en-US" sz="2400" b="0" dirty="0" smtClean="0">
                <a:effectLst/>
                <a:latin typeface="Times New Roman" pitchFamily="18" charset="0"/>
              </a:rPr>
              <a:t>1</a:t>
            </a:r>
            <a:endParaRPr lang="en-US" sz="2400" b="0" i="1" dirty="0" smtClean="0">
              <a:effectLst/>
              <a:latin typeface="Times New Roman" pitchFamily="18" charset="0"/>
            </a:endParaRPr>
          </a:p>
          <a:p>
            <a:pPr>
              <a:buFontTx/>
              <a:buNone/>
            </a:pPr>
            <a:r>
              <a:rPr lang="en-US" sz="2400" b="0" dirty="0" smtClean="0">
                <a:effectLst/>
                <a:latin typeface="Times New Roman" pitchFamily="18" charset="0"/>
              </a:rPr>
              <a:t> 2   value=A[</a:t>
            </a:r>
            <a:r>
              <a:rPr lang="en-US" sz="2400" dirty="0" smtClean="0">
                <a:latin typeface="Times New Roman" pitchFamily="18" charset="0"/>
              </a:rPr>
              <a:t>j]</a:t>
            </a:r>
            <a:r>
              <a:rPr lang="en-US" sz="2400" b="0" dirty="0" smtClean="0">
                <a:effectLst/>
                <a:latin typeface="Times New Roman" pitchFamily="18" charset="0"/>
              </a:rPr>
              <a:t>	                     		  </a:t>
            </a:r>
            <a:r>
              <a:rPr lang="en-US" sz="2400" b="0" i="1" dirty="0" smtClean="0">
                <a:effectLst/>
                <a:latin typeface="Times New Roman" pitchFamily="18" charset="0"/>
              </a:rPr>
              <a:t>c</a:t>
            </a:r>
            <a:r>
              <a:rPr lang="en-US" sz="2400" b="0" dirty="0" smtClean="0">
                <a:effectLst/>
                <a:latin typeface="Times New Roman" pitchFamily="18" charset="0"/>
              </a:rPr>
              <a:t>2 </a:t>
            </a:r>
          </a:p>
          <a:p>
            <a:pPr>
              <a:buFontTx/>
              <a:buNone/>
            </a:pPr>
            <a:r>
              <a:rPr lang="en-US" sz="2400" b="0" dirty="0" smtClean="0">
                <a:effectLst/>
                <a:latin typeface="Times New Roman" pitchFamily="18" charset="0"/>
              </a:rPr>
              <a:t> 3    put A[j]			              </a:t>
            </a:r>
            <a:r>
              <a:rPr lang="en-US" sz="2400" b="0" i="1" dirty="0" smtClean="0">
                <a:effectLst/>
                <a:latin typeface="Times New Roman" pitchFamily="18" charset="0"/>
              </a:rPr>
              <a:t>c</a:t>
            </a:r>
            <a:r>
              <a:rPr lang="en-US" sz="2400" b="0" dirty="0" smtClean="0">
                <a:effectLst/>
                <a:latin typeface="Times New Roman" pitchFamily="18" charset="0"/>
              </a:rPr>
              <a:t>3 </a:t>
            </a:r>
          </a:p>
          <a:p>
            <a:pPr>
              <a:buFontTx/>
              <a:buNone/>
            </a:pPr>
            <a:r>
              <a:rPr lang="en-US" sz="2400" b="0" dirty="0" smtClean="0">
                <a:effectLst/>
                <a:latin typeface="Times New Roman" pitchFamily="18" charset="0"/>
              </a:rPr>
              <a:t> 4    </a:t>
            </a:r>
            <a:r>
              <a:rPr lang="en-US" sz="2400" b="0" dirty="0" err="1" smtClean="0">
                <a:effectLst/>
                <a:latin typeface="Times New Roman" pitchFamily="18" charset="0"/>
              </a:rPr>
              <a:t>i</a:t>
            </a:r>
            <a:r>
              <a:rPr lang="en-US" sz="2400" b="0" dirty="0" smtClean="0">
                <a:effectLst/>
                <a:latin typeface="Times New Roman" pitchFamily="18" charset="0"/>
              </a:rPr>
              <a:t>=j-1	                                      </a:t>
            </a:r>
            <a:r>
              <a:rPr lang="en-US" sz="2400" b="0" i="1" dirty="0" smtClean="0">
                <a:effectLst/>
                <a:latin typeface="Times New Roman" pitchFamily="18" charset="0"/>
              </a:rPr>
              <a:t>c</a:t>
            </a:r>
            <a:r>
              <a:rPr lang="en-US" sz="2400" b="0" dirty="0" smtClean="0">
                <a:effectLst/>
                <a:latin typeface="Times New Roman" pitchFamily="18" charset="0"/>
              </a:rPr>
              <a:t>4</a:t>
            </a:r>
          </a:p>
          <a:p>
            <a:pPr>
              <a:buFontTx/>
              <a:buNone/>
            </a:pPr>
            <a:r>
              <a:rPr lang="en-US" sz="2400" b="0" dirty="0" smtClean="0">
                <a:effectLst/>
                <a:latin typeface="Times New Roman" pitchFamily="18" charset="0"/>
              </a:rPr>
              <a:t> 5    while </a:t>
            </a:r>
            <a:r>
              <a:rPr lang="en-US" sz="2400" b="0" dirty="0" err="1" smtClean="0">
                <a:effectLst/>
                <a:latin typeface="Times New Roman" pitchFamily="18" charset="0"/>
              </a:rPr>
              <a:t>i</a:t>
            </a:r>
            <a:r>
              <a:rPr lang="en-US" sz="2400" b="0" dirty="0" smtClean="0">
                <a:effectLst/>
                <a:latin typeface="Times New Roman" pitchFamily="18" charset="0"/>
              </a:rPr>
              <a:t>&gt;0 and A[</a:t>
            </a:r>
            <a:r>
              <a:rPr lang="en-US" sz="2400" b="0" dirty="0" err="1" smtClean="0">
                <a:effectLst/>
                <a:latin typeface="Times New Roman" pitchFamily="18" charset="0"/>
              </a:rPr>
              <a:t>i</a:t>
            </a:r>
            <a:r>
              <a:rPr lang="en-US" sz="2400" b="0" dirty="0" smtClean="0">
                <a:effectLst/>
                <a:latin typeface="Times New Roman" pitchFamily="18" charset="0"/>
              </a:rPr>
              <a:t>]&gt;value          	  </a:t>
            </a:r>
            <a:r>
              <a:rPr lang="en-US" sz="2400" b="0" i="1" dirty="0" smtClean="0">
                <a:effectLst/>
                <a:latin typeface="Times New Roman" pitchFamily="18" charset="0"/>
              </a:rPr>
              <a:t>c</a:t>
            </a:r>
            <a:r>
              <a:rPr lang="en-US" sz="2400" b="0" dirty="0" smtClean="0">
                <a:effectLst/>
                <a:latin typeface="Times New Roman" pitchFamily="18" charset="0"/>
              </a:rPr>
              <a:t>5</a:t>
            </a:r>
          </a:p>
          <a:p>
            <a:pPr>
              <a:buFontTx/>
              <a:buNone/>
            </a:pPr>
            <a:r>
              <a:rPr lang="en-US" sz="2400" b="0" dirty="0" smtClean="0">
                <a:effectLst/>
                <a:latin typeface="Times New Roman" pitchFamily="18" charset="0"/>
              </a:rPr>
              <a:t> 6    A[i+1]=a[</a:t>
            </a:r>
            <a:r>
              <a:rPr lang="en-US" sz="2400" b="0" dirty="0" err="1" smtClean="0">
                <a:effectLst/>
                <a:latin typeface="Times New Roman" pitchFamily="18" charset="0"/>
              </a:rPr>
              <a:t>i</a:t>
            </a:r>
            <a:r>
              <a:rPr lang="en-US" sz="2400" b="0" dirty="0" smtClean="0">
                <a:effectLst/>
                <a:latin typeface="Times New Roman" pitchFamily="18" charset="0"/>
              </a:rPr>
              <a:t>]                                     </a:t>
            </a:r>
            <a:r>
              <a:rPr lang="en-US" sz="2400" b="0" i="1" dirty="0" smtClean="0">
                <a:effectLst/>
                <a:latin typeface="Times New Roman" pitchFamily="18" charset="0"/>
              </a:rPr>
              <a:t>c</a:t>
            </a:r>
            <a:r>
              <a:rPr lang="en-US" sz="2400" b="0" dirty="0" smtClean="0">
                <a:effectLst/>
                <a:latin typeface="Times New Roman" pitchFamily="18" charset="0"/>
              </a:rPr>
              <a:t>6</a:t>
            </a:r>
          </a:p>
          <a:p>
            <a:pPr>
              <a:buFontTx/>
              <a:buNone/>
            </a:pPr>
            <a:r>
              <a:rPr lang="en-US" sz="2400" b="0" dirty="0" smtClean="0">
                <a:effectLst/>
                <a:latin typeface="Times New Roman" pitchFamily="18" charset="0"/>
              </a:rPr>
              <a:t> 7    </a:t>
            </a:r>
            <a:r>
              <a:rPr lang="en-US" sz="2400" b="0" dirty="0" err="1" smtClean="0">
                <a:effectLst/>
                <a:latin typeface="Times New Roman" pitchFamily="18" charset="0"/>
              </a:rPr>
              <a:t>i</a:t>
            </a:r>
            <a:r>
              <a:rPr lang="en-US" sz="2400" b="0" dirty="0" smtClean="0">
                <a:effectLst/>
                <a:latin typeface="Times New Roman" pitchFamily="18" charset="0"/>
              </a:rPr>
              <a:t>=i-1                                                </a:t>
            </a:r>
            <a:r>
              <a:rPr lang="en-US" sz="2400" b="0" i="1" dirty="0" smtClean="0">
                <a:effectLst/>
                <a:latin typeface="Times New Roman" pitchFamily="18" charset="0"/>
              </a:rPr>
              <a:t>c</a:t>
            </a:r>
            <a:r>
              <a:rPr lang="en-US" sz="2400" b="0" dirty="0" smtClean="0">
                <a:effectLst/>
                <a:latin typeface="Times New Roman" pitchFamily="18" charset="0"/>
              </a:rPr>
              <a:t>7 </a:t>
            </a:r>
          </a:p>
          <a:p>
            <a:pPr>
              <a:buFontTx/>
              <a:buNone/>
            </a:pPr>
            <a:r>
              <a:rPr lang="en-US" sz="2400" b="0" dirty="0" smtClean="0">
                <a:effectLst/>
                <a:latin typeface="Times New Roman" pitchFamily="18" charset="0"/>
              </a:rPr>
              <a:t> 8    A[i+1]=value                                  </a:t>
            </a:r>
            <a:r>
              <a:rPr lang="en-US" sz="2400" b="0" i="1" dirty="0" smtClean="0">
                <a:effectLst/>
                <a:latin typeface="Times New Roman" pitchFamily="18" charset="0"/>
              </a:rPr>
              <a:t>c</a:t>
            </a:r>
            <a:r>
              <a:rPr lang="en-US" sz="2400" b="0" dirty="0" smtClean="0">
                <a:effectLst/>
                <a:latin typeface="Times New Roman" pitchFamily="18" charset="0"/>
              </a:rPr>
              <a:t>8</a:t>
            </a:r>
            <a:endParaRPr lang="en-US" sz="2400" b="0" dirty="0">
              <a:effectLst/>
              <a:latin typeface="Times New Roman" pitchFamily="18" charset="0"/>
            </a:endParaRPr>
          </a:p>
        </p:txBody>
      </p:sp>
      <p:sp>
        <p:nvSpPr>
          <p:cNvPr id="157701" name="Rectangle 5"/>
          <p:cNvSpPr>
            <a:spLocks noChangeArrowheads="1"/>
          </p:cNvSpPr>
          <p:nvPr/>
        </p:nvSpPr>
        <p:spPr bwMode="auto">
          <a:xfrm>
            <a:off x="5934512" y="1903872"/>
            <a:ext cx="447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i="1" dirty="0">
                <a:solidFill>
                  <a:srgbClr val="000000"/>
                </a:solidFill>
              </a:rPr>
              <a:t>n</a:t>
            </a:r>
          </a:p>
        </p:txBody>
      </p:sp>
      <p:sp>
        <p:nvSpPr>
          <p:cNvPr id="157702" name="Rectangle 6"/>
          <p:cNvSpPr>
            <a:spLocks noChangeArrowheads="1"/>
          </p:cNvSpPr>
          <p:nvPr/>
        </p:nvSpPr>
        <p:spPr bwMode="auto">
          <a:xfrm>
            <a:off x="5867400" y="50292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i="1" dirty="0">
                <a:solidFill>
                  <a:srgbClr val="000000"/>
                </a:solidFill>
              </a:rPr>
              <a:t>n - </a:t>
            </a:r>
            <a:r>
              <a:rPr lang="en-US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57703" name="Rectangle 7"/>
          <p:cNvSpPr>
            <a:spLocks noChangeArrowheads="1"/>
          </p:cNvSpPr>
          <p:nvPr/>
        </p:nvSpPr>
        <p:spPr bwMode="auto">
          <a:xfrm>
            <a:off x="5900042" y="2797634"/>
            <a:ext cx="876300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i="1" dirty="0">
                <a:solidFill>
                  <a:srgbClr val="000000"/>
                </a:solidFill>
              </a:rPr>
              <a:t>n - </a:t>
            </a:r>
            <a:r>
              <a:rPr lang="en-US" dirty="0">
                <a:solidFill>
                  <a:srgbClr val="000000"/>
                </a:solidFill>
              </a:rPr>
              <a:t>1</a:t>
            </a:r>
            <a:endParaRPr lang="en-US" dirty="0"/>
          </a:p>
        </p:txBody>
      </p:sp>
      <p:sp>
        <p:nvSpPr>
          <p:cNvPr id="157704" name="Rectangle 8"/>
          <p:cNvSpPr>
            <a:spLocks noChangeArrowheads="1"/>
          </p:cNvSpPr>
          <p:nvPr/>
        </p:nvSpPr>
        <p:spPr bwMode="auto">
          <a:xfrm>
            <a:off x="5907296" y="2373084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i="1" dirty="0" smtClean="0">
                <a:solidFill>
                  <a:srgbClr val="000000"/>
                </a:solidFill>
              </a:rPr>
              <a:t>n - 1</a:t>
            </a:r>
            <a:endParaRPr lang="en-US" dirty="0"/>
          </a:p>
        </p:txBody>
      </p:sp>
      <p:graphicFrame>
        <p:nvGraphicFramePr>
          <p:cNvPr id="157705" name="Object 9"/>
          <p:cNvGraphicFramePr>
            <a:graphicFrameLocks noChangeAspect="1"/>
          </p:cNvGraphicFramePr>
          <p:nvPr/>
        </p:nvGraphicFramePr>
        <p:xfrm>
          <a:off x="7162800" y="3803650"/>
          <a:ext cx="15240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3803650"/>
                        <a:ext cx="152400" cy="288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6" name="Object 10"/>
          <p:cNvGraphicFramePr>
            <a:graphicFrameLocks noChangeAspect="1"/>
          </p:cNvGraphicFramePr>
          <p:nvPr/>
        </p:nvGraphicFramePr>
        <p:xfrm>
          <a:off x="5791200" y="4648200"/>
          <a:ext cx="1009650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Equation" r:id="rId5" imgW="749160" imgH="304560" progId="Equation.3">
                  <p:embed/>
                </p:oleObj>
              </mc:Choice>
              <mc:Fallback>
                <p:oleObj name="Equation" r:id="rId5" imgW="749160" imgH="3045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648200"/>
                        <a:ext cx="1009650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7" name="Object 11"/>
          <p:cNvGraphicFramePr>
            <a:graphicFrameLocks noChangeAspect="1"/>
          </p:cNvGraphicFramePr>
          <p:nvPr/>
        </p:nvGraphicFramePr>
        <p:xfrm>
          <a:off x="5791200" y="4147458"/>
          <a:ext cx="1008063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Equation" r:id="rId7" imgW="749160" imgH="304560" progId="Equation.3">
                  <p:embed/>
                </p:oleObj>
              </mc:Choice>
              <mc:Fallback>
                <p:oleObj name="Equation" r:id="rId7" imgW="749160" imgH="30456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147458"/>
                        <a:ext cx="1008063" cy="4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9" name="Object 13"/>
          <p:cNvGraphicFramePr>
            <a:graphicFrameLocks noChangeAspect="1"/>
          </p:cNvGraphicFramePr>
          <p:nvPr/>
        </p:nvGraphicFramePr>
        <p:xfrm>
          <a:off x="0" y="5410200"/>
          <a:ext cx="9144000" cy="8548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Equation" r:id="rId9" imgW="5397480" imgH="444240" progId="Equation.3">
                  <p:embed/>
                </p:oleObj>
              </mc:Choice>
              <mc:Fallback>
                <p:oleObj name="Equation" r:id="rId9" imgW="5397480" imgH="4442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410200"/>
                        <a:ext cx="9144000" cy="8548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910946" y="3243942"/>
            <a:ext cx="586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 - 1</a:t>
            </a:r>
            <a:endParaRPr lang="en-US" dirty="0"/>
          </a:p>
        </p:txBody>
      </p:sp>
      <p:graphicFrame>
        <p:nvGraphicFramePr>
          <p:cNvPr id="157710" name="Object 14"/>
          <p:cNvGraphicFramePr>
            <a:graphicFrameLocks noChangeAspect="1"/>
          </p:cNvGraphicFramePr>
          <p:nvPr/>
        </p:nvGraphicFramePr>
        <p:xfrm>
          <a:off x="5867400" y="3657600"/>
          <a:ext cx="646113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Equation" r:id="rId11" imgW="482400" imgH="304560" progId="Equation.3">
                  <p:embed/>
                </p:oleObj>
              </mc:Choice>
              <mc:Fallback>
                <p:oleObj name="Equation" r:id="rId11" imgW="482400" imgH="30456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657600"/>
                        <a:ext cx="646113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/>
          <p:nvPr/>
        </p:nvSpPr>
        <p:spPr>
          <a:xfrm>
            <a:off x="0" y="6343364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here 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j</a:t>
            </a:r>
            <a:r>
              <a:rPr lang="en-US" dirty="0" smtClean="0"/>
              <a:t>  is the number of times the while-loop (in line 5) is executed for that value of </a:t>
            </a:r>
            <a:r>
              <a:rPr lang="en-US" i="1" dirty="0" smtClean="0"/>
              <a:t>j</a:t>
            </a:r>
            <a:r>
              <a:rPr lang="en-US" dirty="0" smtClean="0"/>
              <a:t>.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7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7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7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7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7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7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7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7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7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7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77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77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7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7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1" grpId="0" autoUpdateAnimBg="0"/>
      <p:bldP spid="157702" grpId="0" autoUpdateAnimBg="0"/>
      <p:bldP spid="157703" grpId="0" autoUpdateAnimBg="0"/>
      <p:bldP spid="157704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2" y="555170"/>
            <a:ext cx="8229600" cy="1143000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rgbClr val="0070C0"/>
                </a:solidFill>
              </a:rPr>
              <a:t>Insertion Sort Analysis (cont.)</a:t>
            </a:r>
          </a:p>
        </p:txBody>
      </p:sp>
      <p:sp>
        <p:nvSpPr>
          <p:cNvPr id="117765" name="Rectangle 5"/>
          <p:cNvSpPr>
            <a:spLocks noGrp="1" noChangeArrowheads="1"/>
          </p:cNvSpPr>
          <p:nvPr>
            <p:ph idx="1"/>
          </p:nvPr>
        </p:nvSpPr>
        <p:spPr>
          <a:xfrm>
            <a:off x="304800" y="1981200"/>
            <a:ext cx="4497388" cy="1295400"/>
          </a:xfrm>
          <a:noFill/>
          <a:ln/>
        </p:spPr>
        <p:txBody>
          <a:bodyPr/>
          <a:lstStyle/>
          <a:p>
            <a:r>
              <a:rPr lang="en-US" sz="3200" b="1" u="sng" dirty="0"/>
              <a:t>Best Case: </a:t>
            </a:r>
          </a:p>
          <a:p>
            <a:pPr>
              <a:buFontTx/>
              <a:buNone/>
            </a:pPr>
            <a:r>
              <a:rPr lang="en-US" dirty="0"/>
              <a:t>	Array already sorted, 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4161277" y="2449280"/>
            <a:ext cx="2427287" cy="666750"/>
            <a:chOff x="2951" y="1724"/>
            <a:chExt cx="1529" cy="420"/>
          </a:xfrm>
        </p:grpSpPr>
        <p:graphicFrame>
          <p:nvGraphicFramePr>
            <p:cNvPr id="117770" name="Object 10"/>
            <p:cNvGraphicFramePr>
              <a:graphicFrameLocks noChangeAspect="1"/>
            </p:cNvGraphicFramePr>
            <p:nvPr/>
          </p:nvGraphicFramePr>
          <p:xfrm>
            <a:off x="2951" y="1724"/>
            <a:ext cx="620" cy="4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8" name="Equation" r:id="rId3" imgW="355320" imgH="241200" progId="Equation.3">
                    <p:embed/>
                  </p:oleObj>
                </mc:Choice>
                <mc:Fallback>
                  <p:oleObj name="Equation" r:id="rId3" imgW="355320" imgH="24120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1" y="1724"/>
                          <a:ext cx="620" cy="4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7771" name="Text Box 11"/>
            <p:cNvSpPr txBox="1">
              <a:spLocks noChangeArrowheads="1"/>
            </p:cNvSpPr>
            <p:nvPr/>
          </p:nvSpPr>
          <p:spPr bwMode="auto">
            <a:xfrm>
              <a:off x="3599" y="1738"/>
              <a:ext cx="881" cy="307"/>
            </a:xfrm>
            <a:prstGeom prst="rect">
              <a:avLst/>
            </a:prstGeom>
            <a:noFill/>
            <a:ln w="0" cap="rnd">
              <a:noFill/>
              <a:prstDash val="sysDot"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None/>
              </a:pPr>
              <a:r>
                <a:rPr lang="en-US" sz="3200">
                  <a:solidFill>
                    <a:srgbClr val="000000"/>
                  </a:solidFill>
                </a:rPr>
                <a:t>for all </a:t>
              </a:r>
              <a:r>
                <a:rPr lang="en-US" sz="3200" i="1">
                  <a:solidFill>
                    <a:srgbClr val="000000"/>
                  </a:solidFill>
                </a:rPr>
                <a:t>j</a:t>
              </a:r>
              <a:r>
                <a:rPr lang="en-US" sz="3200">
                  <a:solidFill>
                    <a:srgbClr val="000000"/>
                  </a:solidFill>
                </a:rPr>
                <a:t>. </a:t>
              </a:r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0" y="3886200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i="1" dirty="0" smtClean="0"/>
              <a:t> T(n) = c</a:t>
            </a:r>
            <a:r>
              <a:rPr lang="pt-BR" sz="2400" i="1" baseline="-25000" dirty="0" smtClean="0"/>
              <a:t>1</a:t>
            </a:r>
            <a:r>
              <a:rPr lang="pt-BR" sz="2400" i="1" dirty="0" smtClean="0"/>
              <a:t>n + c</a:t>
            </a:r>
            <a:r>
              <a:rPr lang="pt-BR" sz="2400" i="1" baseline="-25000" dirty="0" smtClean="0"/>
              <a:t>2</a:t>
            </a:r>
            <a:r>
              <a:rPr lang="pt-BR" sz="2400" i="1" dirty="0" smtClean="0"/>
              <a:t> (n − 1) + c</a:t>
            </a:r>
            <a:r>
              <a:rPr lang="pt-BR" sz="2400" i="1" baseline="-25000" dirty="0" smtClean="0"/>
              <a:t>4</a:t>
            </a:r>
            <a:r>
              <a:rPr lang="pt-BR" sz="2400" i="1" dirty="0" smtClean="0"/>
              <a:t> (n − 1) + c</a:t>
            </a:r>
            <a:r>
              <a:rPr lang="pt-BR" sz="2400" i="1" baseline="-25000" dirty="0" smtClean="0"/>
              <a:t>5</a:t>
            </a:r>
            <a:r>
              <a:rPr lang="pt-BR" sz="2400" i="1" dirty="0" smtClean="0"/>
              <a:t> (n − 1) + c</a:t>
            </a:r>
            <a:r>
              <a:rPr lang="pt-BR" sz="2400" i="1" baseline="-25000" dirty="0" smtClean="0"/>
              <a:t>8</a:t>
            </a:r>
            <a:r>
              <a:rPr lang="pt-BR" sz="2400" i="1" dirty="0" smtClean="0"/>
              <a:t> (n − 1)</a:t>
            </a:r>
          </a:p>
          <a:p>
            <a:endParaRPr lang="pt-BR" sz="2400" i="1" dirty="0" smtClean="0"/>
          </a:p>
          <a:p>
            <a:r>
              <a:rPr lang="pt-BR" sz="2400" i="1" dirty="0" smtClean="0"/>
              <a:t> T(n) = (c</a:t>
            </a:r>
            <a:r>
              <a:rPr lang="pt-BR" sz="2400" i="1" baseline="-25000" dirty="0" smtClean="0"/>
              <a:t>1</a:t>
            </a:r>
            <a:r>
              <a:rPr lang="pt-BR" sz="2400" i="1" dirty="0" smtClean="0"/>
              <a:t> + c</a:t>
            </a:r>
            <a:r>
              <a:rPr lang="pt-BR" sz="2400" i="1" baseline="-25000" dirty="0" smtClean="0"/>
              <a:t>2</a:t>
            </a:r>
            <a:r>
              <a:rPr lang="pt-BR" sz="2400" i="1" dirty="0" smtClean="0"/>
              <a:t> + c</a:t>
            </a:r>
            <a:r>
              <a:rPr lang="pt-BR" sz="2400" i="1" baseline="-25000" dirty="0" smtClean="0"/>
              <a:t>4</a:t>
            </a:r>
            <a:r>
              <a:rPr lang="pt-BR" sz="2400" i="1" dirty="0" smtClean="0"/>
              <a:t>  + c</a:t>
            </a:r>
            <a:r>
              <a:rPr lang="pt-BR" sz="2400" i="1" baseline="-25000" dirty="0" smtClean="0"/>
              <a:t>5</a:t>
            </a:r>
            <a:r>
              <a:rPr lang="pt-BR" sz="2400" i="1" dirty="0" smtClean="0"/>
              <a:t>  + c</a:t>
            </a:r>
            <a:r>
              <a:rPr lang="pt-BR" sz="2400" i="1" baseline="-25000" dirty="0" smtClean="0"/>
              <a:t>8</a:t>
            </a:r>
            <a:r>
              <a:rPr lang="pt-BR" sz="2400" i="1" dirty="0" smtClean="0"/>
              <a:t> ) n + (c</a:t>
            </a:r>
            <a:r>
              <a:rPr lang="pt-BR" sz="2400" i="1" baseline="-25000" dirty="0" smtClean="0"/>
              <a:t>2</a:t>
            </a:r>
            <a:r>
              <a:rPr lang="pt-BR" sz="2400" i="1" dirty="0" smtClean="0"/>
              <a:t>  + c</a:t>
            </a:r>
            <a:r>
              <a:rPr lang="pt-BR" sz="2400" i="1" baseline="-25000" dirty="0" smtClean="0"/>
              <a:t>4</a:t>
            </a:r>
            <a:r>
              <a:rPr lang="pt-BR" sz="2400" i="1" dirty="0" smtClean="0"/>
              <a:t>  + c</a:t>
            </a:r>
            <a:r>
              <a:rPr lang="pt-BR" sz="2400" i="1" baseline="-25000" dirty="0" smtClean="0"/>
              <a:t>5</a:t>
            </a:r>
            <a:r>
              <a:rPr lang="pt-BR" sz="2400" i="1" dirty="0" smtClean="0"/>
              <a:t>  + c</a:t>
            </a:r>
            <a:r>
              <a:rPr lang="pt-BR" sz="2400" i="1" baseline="-25000" dirty="0" smtClean="0"/>
              <a:t>8</a:t>
            </a:r>
            <a:r>
              <a:rPr lang="pt-BR" sz="2400" i="1" dirty="0" smtClean="0"/>
              <a:t>)</a:t>
            </a:r>
            <a:endParaRPr lang="pt-BR" sz="2400" i="1" dirty="0"/>
          </a:p>
        </p:txBody>
      </p:sp>
      <p:graphicFrame>
        <p:nvGraphicFramePr>
          <p:cNvPr id="2055" name="Object 7"/>
          <p:cNvGraphicFramePr>
            <a:graphicFrameLocks noChangeAspect="1"/>
          </p:cNvGraphicFramePr>
          <p:nvPr/>
        </p:nvGraphicFramePr>
        <p:xfrm>
          <a:off x="106359" y="3048000"/>
          <a:ext cx="8885237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Equation" r:id="rId5" imgW="5244840" imgH="444240" progId="Equation.3">
                  <p:embed/>
                </p:oleObj>
              </mc:Choice>
              <mc:Fallback>
                <p:oleObj name="Equation" r:id="rId5" imgW="5244840" imgH="4442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359" y="3048000"/>
                        <a:ext cx="8885237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43540" y="5551716"/>
            <a:ext cx="419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 smtClean="0"/>
              <a:t>T(n) = an + b = O(n)</a:t>
            </a:r>
            <a:endParaRPr lang="en-US" sz="2400" b="1" i="1" dirty="0"/>
          </a:p>
        </p:txBody>
      </p:sp>
      <p:sp>
        <p:nvSpPr>
          <p:cNvPr id="15" name="Rectangle 14"/>
          <p:cNvSpPr/>
          <p:nvPr/>
        </p:nvSpPr>
        <p:spPr>
          <a:xfrm>
            <a:off x="3657600" y="5551712"/>
            <a:ext cx="40613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(It is a linear function of </a:t>
            </a:r>
            <a:r>
              <a:rPr lang="en-US" sz="2400" b="1" i="1" dirty="0" smtClean="0"/>
              <a:t>n)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rgbClr val="0070C0"/>
                </a:solidFill>
              </a:rPr>
              <a:t>Insertion Sort Analysis (cont.)</a:t>
            </a:r>
          </a:p>
        </p:txBody>
      </p:sp>
      <p:sp>
        <p:nvSpPr>
          <p:cNvPr id="118788" name="Rectangle 4"/>
          <p:cNvSpPr>
            <a:spLocks noGrp="1" noChangeArrowheads="1"/>
          </p:cNvSpPr>
          <p:nvPr>
            <p:ph idx="1"/>
          </p:nvPr>
        </p:nvSpPr>
        <p:spPr>
          <a:xfrm>
            <a:off x="596900" y="1816100"/>
            <a:ext cx="4508500" cy="1033463"/>
          </a:xfrm>
          <a:noFill/>
          <a:ln/>
        </p:spPr>
        <p:txBody>
          <a:bodyPr>
            <a:normAutofit lnSpcReduction="10000"/>
          </a:bodyPr>
          <a:lstStyle/>
          <a:p>
            <a:r>
              <a:rPr lang="en-US" sz="3200" b="1" u="sng" dirty="0"/>
              <a:t>Worst Case: </a:t>
            </a:r>
          </a:p>
          <a:p>
            <a:pPr>
              <a:buFontTx/>
              <a:buNone/>
            </a:pPr>
            <a:r>
              <a:rPr lang="en-US" dirty="0"/>
              <a:t>  Array in reverse order, 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4267200" y="2264230"/>
            <a:ext cx="2251075" cy="611188"/>
            <a:chOff x="2943" y="1458"/>
            <a:chExt cx="1418" cy="385"/>
          </a:xfrm>
        </p:grpSpPr>
        <p:graphicFrame>
          <p:nvGraphicFramePr>
            <p:cNvPr id="118797" name="Object 13"/>
            <p:cNvGraphicFramePr>
              <a:graphicFrameLocks noChangeAspect="1"/>
            </p:cNvGraphicFramePr>
            <p:nvPr/>
          </p:nvGraphicFramePr>
          <p:xfrm>
            <a:off x="2943" y="1458"/>
            <a:ext cx="609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24" name="Equation" r:id="rId3" imgW="380880" imgH="241200" progId="Equation.3">
                    <p:embed/>
                  </p:oleObj>
                </mc:Choice>
                <mc:Fallback>
                  <p:oleObj name="Equation" r:id="rId3" imgW="380880" imgH="24120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3" y="1458"/>
                          <a:ext cx="609" cy="38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8798" name="Text Box 14"/>
            <p:cNvSpPr txBox="1">
              <a:spLocks noChangeArrowheads="1"/>
            </p:cNvSpPr>
            <p:nvPr/>
          </p:nvSpPr>
          <p:spPr bwMode="auto">
            <a:xfrm>
              <a:off x="3593" y="1468"/>
              <a:ext cx="768" cy="288"/>
            </a:xfrm>
            <a:prstGeom prst="rect">
              <a:avLst/>
            </a:prstGeom>
            <a:noFill/>
            <a:ln w="0" cap="rnd">
              <a:noFill/>
              <a:prstDash val="sysDot"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3000" dirty="0">
                  <a:solidFill>
                    <a:srgbClr val="000000"/>
                  </a:solidFill>
                </a:rPr>
                <a:t>for all </a:t>
              </a:r>
              <a:r>
                <a:rPr lang="en-US" sz="3000" i="1" dirty="0">
                  <a:solidFill>
                    <a:srgbClr val="000000"/>
                  </a:solidFill>
                </a:rPr>
                <a:t>j</a:t>
              </a:r>
              <a:r>
                <a:rPr lang="en-US" sz="3000" dirty="0">
                  <a:solidFill>
                    <a:srgbClr val="000000"/>
                  </a:solidFill>
                </a:rPr>
                <a:t>.</a:t>
              </a:r>
            </a:p>
          </p:txBody>
        </p:sp>
      </p:grpSp>
      <p:sp>
        <p:nvSpPr>
          <p:cNvPr id="14" name="Rectangle 13"/>
          <p:cNvSpPr/>
          <p:nvPr/>
        </p:nvSpPr>
        <p:spPr>
          <a:xfrm>
            <a:off x="0" y="4876800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 smtClean="0"/>
              <a:t>T(n) =  (c</a:t>
            </a:r>
            <a:r>
              <a:rPr lang="en-US" sz="2400" i="1" baseline="-25000" dirty="0" smtClean="0"/>
              <a:t>5</a:t>
            </a:r>
            <a:r>
              <a:rPr lang="en-US" sz="2400" i="1" dirty="0" smtClean="0"/>
              <a:t>/2 + c</a:t>
            </a:r>
            <a:r>
              <a:rPr lang="en-US" sz="2400" i="1" baseline="-25000" dirty="0" smtClean="0"/>
              <a:t>6</a:t>
            </a:r>
            <a:r>
              <a:rPr lang="en-US" sz="2400" i="1" dirty="0" smtClean="0"/>
              <a:t>/2 + c</a:t>
            </a:r>
            <a:r>
              <a:rPr lang="en-US" sz="2400" i="1" baseline="-25000" dirty="0" smtClean="0"/>
              <a:t>7</a:t>
            </a:r>
            <a:r>
              <a:rPr lang="en-US" sz="2400" i="1" dirty="0" smtClean="0"/>
              <a:t>/2) n</a:t>
            </a:r>
            <a:r>
              <a:rPr lang="en-US" sz="2400" i="1" baseline="30000" dirty="0" smtClean="0"/>
              <a:t>2</a:t>
            </a:r>
            <a:r>
              <a:rPr lang="en-US" sz="2400" i="1" dirty="0" smtClean="0"/>
              <a:t> + (c</a:t>
            </a:r>
            <a:r>
              <a:rPr lang="en-US" sz="2400" i="1" baseline="-25000" dirty="0" smtClean="0"/>
              <a:t>1</a:t>
            </a:r>
            <a:r>
              <a:rPr lang="en-US" sz="2400" i="1" dirty="0" smtClean="0"/>
              <a:t> + c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 + c</a:t>
            </a:r>
            <a:r>
              <a:rPr lang="en-US" sz="2400" i="1" baseline="-25000" dirty="0" smtClean="0"/>
              <a:t>4</a:t>
            </a:r>
            <a:r>
              <a:rPr lang="en-US" sz="2400" i="1" dirty="0" smtClean="0"/>
              <a:t> + c</a:t>
            </a:r>
            <a:r>
              <a:rPr lang="en-US" sz="2400" i="1" baseline="-25000" dirty="0" smtClean="0"/>
              <a:t>5</a:t>
            </a:r>
            <a:r>
              <a:rPr lang="en-US" sz="2400" i="1" dirty="0" smtClean="0"/>
              <a:t>/2 − c</a:t>
            </a:r>
            <a:r>
              <a:rPr lang="en-US" sz="2400" i="1" baseline="-25000" dirty="0" smtClean="0"/>
              <a:t>6</a:t>
            </a:r>
            <a:r>
              <a:rPr lang="en-US" sz="2400" i="1" dirty="0" smtClean="0"/>
              <a:t>/2 − c</a:t>
            </a:r>
            <a:r>
              <a:rPr lang="en-US" sz="2400" i="1" baseline="-25000" dirty="0" smtClean="0"/>
              <a:t>7</a:t>
            </a:r>
            <a:r>
              <a:rPr lang="en-US" sz="2400" i="1" dirty="0" smtClean="0"/>
              <a:t>/2 	+ c</a:t>
            </a:r>
            <a:r>
              <a:rPr lang="en-US" sz="2400" i="1" baseline="-25000" dirty="0" smtClean="0"/>
              <a:t>8</a:t>
            </a:r>
            <a:r>
              <a:rPr lang="en-US" sz="2400" i="1" dirty="0" smtClean="0"/>
              <a:t>) n − (c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 + c</a:t>
            </a:r>
            <a:r>
              <a:rPr lang="en-US" sz="2400" i="1" baseline="-25000" dirty="0" smtClean="0"/>
              <a:t>4</a:t>
            </a:r>
            <a:r>
              <a:rPr lang="en-US" sz="2400" i="1" dirty="0" smtClean="0"/>
              <a:t> + c</a:t>
            </a:r>
            <a:r>
              <a:rPr lang="en-US" sz="2400" i="1" baseline="-25000" dirty="0" smtClean="0"/>
              <a:t>5</a:t>
            </a:r>
            <a:r>
              <a:rPr lang="en-US" sz="2400" i="1" dirty="0" smtClean="0"/>
              <a:t> + c</a:t>
            </a:r>
            <a:r>
              <a:rPr lang="en-US" sz="2400" i="1" baseline="-25000" dirty="0" smtClean="0"/>
              <a:t>8</a:t>
            </a:r>
            <a:r>
              <a:rPr lang="en-US" sz="2400" i="1" dirty="0" smtClean="0"/>
              <a:t>)</a:t>
            </a:r>
            <a:endParaRPr lang="en-US" sz="2400" i="1" dirty="0"/>
          </a:p>
        </p:txBody>
      </p:sp>
      <p:graphicFrame>
        <p:nvGraphicFramePr>
          <p:cNvPr id="4104" name="Object 8"/>
          <p:cNvGraphicFramePr>
            <a:graphicFrameLocks noChangeAspect="1"/>
          </p:cNvGraphicFramePr>
          <p:nvPr/>
        </p:nvGraphicFramePr>
        <p:xfrm>
          <a:off x="65316" y="3733800"/>
          <a:ext cx="8991600" cy="864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" name="Equation" r:id="rId5" imgW="5397480" imgH="457200" progId="Equation.3">
                  <p:embed/>
                </p:oleObj>
              </mc:Choice>
              <mc:Fallback>
                <p:oleObj name="Equation" r:id="rId5" imgW="5397480" imgH="4572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16" y="3733800"/>
                        <a:ext cx="8991600" cy="8641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5" name="Object 9"/>
          <p:cNvGraphicFramePr>
            <a:graphicFrameLocks noChangeAspect="1"/>
          </p:cNvGraphicFramePr>
          <p:nvPr/>
        </p:nvGraphicFramePr>
        <p:xfrm>
          <a:off x="43544" y="2819400"/>
          <a:ext cx="9058275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" name="Equation" r:id="rId7" imgW="5346360" imgH="444240" progId="Equation.3">
                  <p:embed/>
                </p:oleObj>
              </mc:Choice>
              <mc:Fallback>
                <p:oleObj name="Equation" r:id="rId7" imgW="5346360" imgH="4442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44" y="2819400"/>
                        <a:ext cx="9058275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/>
          <p:nvPr/>
        </p:nvSpPr>
        <p:spPr>
          <a:xfrm>
            <a:off x="3962400" y="5943600"/>
            <a:ext cx="5039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(Therefore, T(</a:t>
            </a:r>
            <a:r>
              <a:rPr lang="en-US" b="1" i="1" dirty="0" smtClean="0"/>
              <a:t>n</a:t>
            </a:r>
            <a:r>
              <a:rPr lang="en-US" b="1" dirty="0" smtClean="0"/>
              <a:t>) is a quadratic function of n.)</a:t>
            </a:r>
            <a:endParaRPr lang="en-US" b="1" dirty="0"/>
          </a:p>
        </p:txBody>
      </p:sp>
      <p:sp>
        <p:nvSpPr>
          <p:cNvPr id="19" name="Rectangle 18"/>
          <p:cNvSpPr/>
          <p:nvPr/>
        </p:nvSpPr>
        <p:spPr>
          <a:xfrm>
            <a:off x="54426" y="5867400"/>
            <a:ext cx="4114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i="1" dirty="0" smtClean="0"/>
              <a:t>T(n) = an</a:t>
            </a:r>
            <a:r>
              <a:rPr lang="pt-BR" sz="2400" b="1" i="1" baseline="30000" dirty="0" smtClean="0"/>
              <a:t>2</a:t>
            </a:r>
            <a:r>
              <a:rPr lang="pt-BR" sz="2400" b="1" i="1" dirty="0" smtClean="0"/>
              <a:t> + bn + c = O(n</a:t>
            </a:r>
            <a:r>
              <a:rPr lang="pt-BR" sz="2400" b="1" i="1" baseline="30000" dirty="0" smtClean="0"/>
              <a:t>2</a:t>
            </a:r>
            <a:r>
              <a:rPr lang="pt-BR" sz="2400" b="1" i="1" dirty="0" smtClean="0"/>
              <a:t>)</a:t>
            </a:r>
            <a:endParaRPr lang="en-US" sz="2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ank_you_letter_crop380w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14" y="979714"/>
            <a:ext cx="8564877" cy="56347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0"/>
            <a:ext cx="7924800" cy="2209799"/>
          </a:xfrm>
        </p:spPr>
        <p:txBody>
          <a:bodyPr>
            <a:normAutofit/>
          </a:bodyPr>
          <a:lstStyle/>
          <a:p>
            <a:r>
              <a:rPr lang="en-US" sz="7200" dirty="0"/>
              <a:t>Sorting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590800"/>
            <a:ext cx="8077200" cy="2362200"/>
          </a:xfrm>
        </p:spPr>
        <p:txBody>
          <a:bodyPr>
            <a:noAutofit/>
          </a:bodyPr>
          <a:lstStyle/>
          <a:p>
            <a:pPr algn="l"/>
            <a:r>
              <a:rPr lang="en-US" sz="4000" dirty="0"/>
              <a:t>A </a:t>
            </a:r>
            <a:r>
              <a:rPr lang="en-US" sz="4000" b="1" dirty="0"/>
              <a:t>sorting algorithm</a:t>
            </a:r>
            <a:r>
              <a:rPr lang="en-US" sz="4000" dirty="0"/>
              <a:t> is an </a:t>
            </a:r>
            <a:r>
              <a:rPr lang="en-US" sz="4000" dirty="0" smtClean="0"/>
              <a:t>algorithm</a:t>
            </a:r>
            <a:r>
              <a:rPr lang="en-US" sz="4000" dirty="0"/>
              <a:t> that puts elements of a </a:t>
            </a:r>
            <a:r>
              <a:rPr lang="en-US" sz="4000" dirty="0" smtClean="0"/>
              <a:t>list</a:t>
            </a:r>
            <a:r>
              <a:rPr lang="en-US" sz="4000" dirty="0"/>
              <a:t> </a:t>
            </a:r>
            <a:r>
              <a:rPr lang="en-US" sz="4000" dirty="0" smtClean="0"/>
              <a:t>in </a:t>
            </a:r>
            <a:r>
              <a:rPr lang="en-US" sz="4000" dirty="0"/>
              <a:t>a certain </a:t>
            </a:r>
            <a:r>
              <a:rPr lang="en-US" sz="4000" dirty="0" smtClean="0"/>
              <a:t>order.</a:t>
            </a:r>
            <a:r>
              <a:rPr lang="en-US" sz="4000" dirty="0"/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763000" cy="1401762"/>
          </a:xfrm>
        </p:spPr>
        <p:txBody>
          <a:bodyPr>
            <a:noAutofit/>
          </a:bodyPr>
          <a:lstStyle/>
          <a:p>
            <a:pPr algn="ctr"/>
            <a:r>
              <a:rPr lang="en-US" sz="6000" b="1" u="sng" dirty="0" smtClean="0"/>
              <a:t>Type of sorting algorithms</a:t>
            </a:r>
            <a:endParaRPr lang="en-US" sz="6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09800"/>
            <a:ext cx="4038600" cy="39163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Bubble sort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Selection sort</a:t>
            </a:r>
          </a:p>
          <a:p>
            <a:pPr>
              <a:buFont typeface="Wingdings" pitchFamily="2" charset="2"/>
              <a:buChar char="Ø"/>
            </a:pPr>
            <a:r>
              <a:rPr lang="en-US" sz="2800" b="1" i="1" u="sng" dirty="0" smtClean="0"/>
              <a:t>Insertion sort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Shell sort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Comb sort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Merge sort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09800"/>
            <a:ext cx="4038600" cy="39163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Heap sort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Quick sort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Counting sort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Bucket sort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Radix sort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Distribution sort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524000"/>
          </a:xfrm>
        </p:spPr>
        <p:txBody>
          <a:bodyPr>
            <a:normAutofit/>
          </a:bodyPr>
          <a:lstStyle/>
          <a:p>
            <a:pPr algn="ctr"/>
            <a:r>
              <a:rPr lang="en-US" sz="7200" b="1" u="sng" dirty="0" smtClean="0"/>
              <a:t>Insertion Sort idea</a:t>
            </a:r>
            <a:endParaRPr lang="en-US" sz="72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35586"/>
            <a:ext cx="8001000" cy="4593814"/>
          </a:xfrm>
        </p:spPr>
        <p:txBody>
          <a:bodyPr>
            <a:normAutofit/>
          </a:bodyPr>
          <a:lstStyle/>
          <a:p>
            <a:pPr marL="457200" indent="-457200">
              <a:buNone/>
            </a:pPr>
            <a:r>
              <a:rPr lang="en-AU" sz="3200" b="1" dirty="0" smtClean="0"/>
              <a:t>1.  We have two group of items:</a:t>
            </a:r>
          </a:p>
          <a:p>
            <a:pPr marL="914400" lvl="1" indent="-457200">
              <a:buFont typeface="Wingdings" pitchFamily="2" charset="2"/>
              <a:buChar char="q"/>
            </a:pPr>
            <a:r>
              <a:rPr lang="en-AU" dirty="0" smtClean="0"/>
              <a:t>sorted group, and</a:t>
            </a:r>
          </a:p>
          <a:p>
            <a:pPr marL="914400" lvl="1" indent="-457200">
              <a:buFont typeface="Wingdings" pitchFamily="2" charset="2"/>
              <a:buChar char="q"/>
            </a:pPr>
            <a:r>
              <a:rPr lang="en-AU" dirty="0" smtClean="0"/>
              <a:t>unsorted group</a:t>
            </a:r>
          </a:p>
          <a:p>
            <a:pPr marL="457200" indent="-457200">
              <a:buNone/>
            </a:pPr>
            <a:r>
              <a:rPr lang="en-AU" sz="3200" b="1" dirty="0" smtClean="0"/>
              <a:t>2. Initially, all items in the unsorted group is full and the sorted group is empty. </a:t>
            </a:r>
          </a:p>
          <a:p>
            <a:pPr marL="914400" lvl="1" indent="-457200">
              <a:buFont typeface="Wingdings" pitchFamily="2" charset="2"/>
              <a:buChar char="q"/>
            </a:pPr>
            <a:r>
              <a:rPr lang="en-AU" dirty="0" smtClean="0"/>
              <a:t>We assume that items in the unsorted group unsorted. </a:t>
            </a:r>
          </a:p>
          <a:p>
            <a:pPr marL="914400" lvl="1" indent="-457200">
              <a:buFont typeface="Wingdings" pitchFamily="2" charset="2"/>
              <a:buChar char="q"/>
            </a:pPr>
            <a:r>
              <a:rPr lang="en-AU" dirty="0" smtClean="0"/>
              <a:t>We have to keep items in the sorted group sorted.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b="1" u="sng" dirty="0" smtClean="0"/>
              <a:t>Insertion Sort idea</a:t>
            </a:r>
            <a:endParaRPr lang="en-US" sz="72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4267200"/>
          </a:xfrm>
        </p:spPr>
        <p:txBody>
          <a:bodyPr/>
          <a:lstStyle/>
          <a:p>
            <a:pPr marL="514350" indent="-514350">
              <a:buNone/>
            </a:pPr>
            <a:r>
              <a:rPr lang="en-AU" dirty="0" smtClean="0"/>
              <a:t>3.   Pick any item from, then insert the item at  the right position in the sorted group to maintain sorted property.</a:t>
            </a:r>
          </a:p>
          <a:p>
            <a:pPr marL="514350" indent="-514350">
              <a:buAutoNum type="arabicPeriod" startAt="3"/>
            </a:pPr>
            <a:endParaRPr lang="en-AU" dirty="0"/>
          </a:p>
          <a:p>
            <a:pPr marL="514350" indent="-514350">
              <a:buNone/>
            </a:pPr>
            <a:r>
              <a:rPr lang="en-AU" dirty="0" smtClean="0"/>
              <a:t>4.   Repeat the process until the unsorted group becomes empty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 flip="none" rotWithShape="1">
          <a:gsLst>
            <a:gs pos="0">
              <a:schemeClr val="bg1">
                <a:shade val="100000"/>
                <a:satMod val="150000"/>
                <a:alpha val="29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bg2">
                <a:tint val="88000"/>
                <a:satMod val="4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838200" y="2359025"/>
            <a:ext cx="7315200" cy="498475"/>
            <a:chOff x="528" y="1392"/>
            <a:chExt cx="4608" cy="314"/>
          </a:xfrm>
        </p:grpSpPr>
        <p:sp>
          <p:nvSpPr>
            <p:cNvPr id="43011" name="Rectangle 3"/>
            <p:cNvSpPr>
              <a:spLocks noChangeArrowheads="1"/>
            </p:cNvSpPr>
            <p:nvPr/>
          </p:nvSpPr>
          <p:spPr bwMode="auto">
            <a:xfrm>
              <a:off x="528" y="1392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rgbClr val="000000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400" b="1">
                  <a:latin typeface="Arial" charset="0"/>
                </a:rPr>
                <a:t>40</a:t>
              </a:r>
              <a:endParaRPr lang="en-US" sz="2400">
                <a:latin typeface="Arial" charset="0"/>
              </a:endParaRPr>
            </a:p>
          </p:txBody>
        </p:sp>
        <p:sp>
          <p:nvSpPr>
            <p:cNvPr id="43012" name="Rectangle 4"/>
            <p:cNvSpPr>
              <a:spLocks noChangeArrowheads="1"/>
            </p:cNvSpPr>
            <p:nvPr/>
          </p:nvSpPr>
          <p:spPr bwMode="auto">
            <a:xfrm>
              <a:off x="912" y="1392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rgbClr val="000000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400" b="1">
                  <a:latin typeface="Arial" charset="0"/>
                </a:rPr>
                <a:t>2</a:t>
              </a:r>
            </a:p>
          </p:txBody>
        </p:sp>
        <p:sp>
          <p:nvSpPr>
            <p:cNvPr id="43013" name="Rectangle 5"/>
            <p:cNvSpPr>
              <a:spLocks noChangeArrowheads="1"/>
            </p:cNvSpPr>
            <p:nvPr/>
          </p:nvSpPr>
          <p:spPr bwMode="auto">
            <a:xfrm>
              <a:off x="1296" y="1392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rgbClr val="000000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400" b="1" dirty="0">
                  <a:latin typeface="Arial" charset="0"/>
                </a:rPr>
                <a:t>1</a:t>
              </a:r>
              <a:endParaRPr lang="en-US" sz="2400" dirty="0">
                <a:latin typeface="Arial" charset="0"/>
              </a:endParaRPr>
            </a:p>
          </p:txBody>
        </p:sp>
        <p:sp>
          <p:nvSpPr>
            <p:cNvPr id="43014" name="Rectangle 6"/>
            <p:cNvSpPr>
              <a:spLocks noChangeArrowheads="1"/>
            </p:cNvSpPr>
            <p:nvPr/>
          </p:nvSpPr>
          <p:spPr bwMode="auto">
            <a:xfrm>
              <a:off x="1680" y="1392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rgbClr val="000000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400" b="1">
                  <a:latin typeface="Arial" charset="0"/>
                </a:rPr>
                <a:t>43</a:t>
              </a:r>
              <a:endParaRPr lang="en-US" sz="2400">
                <a:latin typeface="Arial" charset="0"/>
              </a:endParaRPr>
            </a:p>
          </p:txBody>
        </p:sp>
        <p:sp>
          <p:nvSpPr>
            <p:cNvPr id="43015" name="Rectangle 7"/>
            <p:cNvSpPr>
              <a:spLocks noChangeArrowheads="1"/>
            </p:cNvSpPr>
            <p:nvPr/>
          </p:nvSpPr>
          <p:spPr bwMode="auto">
            <a:xfrm>
              <a:off x="2064" y="1392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rgbClr val="000000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400" b="1">
                  <a:latin typeface="Arial" charset="0"/>
                </a:rPr>
                <a:t>3</a:t>
              </a:r>
              <a:endParaRPr lang="en-US" sz="2400">
                <a:latin typeface="Arial" charset="0"/>
              </a:endParaRPr>
            </a:p>
          </p:txBody>
        </p:sp>
        <p:sp>
          <p:nvSpPr>
            <p:cNvPr id="43016" name="Rectangle 8"/>
            <p:cNvSpPr>
              <a:spLocks noChangeArrowheads="1"/>
            </p:cNvSpPr>
            <p:nvPr/>
          </p:nvSpPr>
          <p:spPr bwMode="auto">
            <a:xfrm>
              <a:off x="2448" y="1392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rgbClr val="000000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400" b="1">
                  <a:latin typeface="Arial" charset="0"/>
                </a:rPr>
                <a:t>65</a:t>
              </a:r>
              <a:endParaRPr lang="en-US" sz="2400">
                <a:latin typeface="Arial" charset="0"/>
              </a:endParaRPr>
            </a:p>
          </p:txBody>
        </p:sp>
        <p:sp>
          <p:nvSpPr>
            <p:cNvPr id="43017" name="Rectangle 9"/>
            <p:cNvSpPr>
              <a:spLocks noChangeArrowheads="1"/>
            </p:cNvSpPr>
            <p:nvPr/>
          </p:nvSpPr>
          <p:spPr bwMode="auto">
            <a:xfrm>
              <a:off x="2832" y="1392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rgbClr val="000000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400" b="1">
                  <a:latin typeface="Arial" charset="0"/>
                </a:rPr>
                <a:t>0</a:t>
              </a:r>
              <a:endParaRPr lang="en-US" sz="2400">
                <a:latin typeface="Arial" charset="0"/>
              </a:endParaRPr>
            </a:p>
          </p:txBody>
        </p:sp>
        <p:sp>
          <p:nvSpPr>
            <p:cNvPr id="43018" name="Rectangle 10"/>
            <p:cNvSpPr>
              <a:spLocks noChangeArrowheads="1"/>
            </p:cNvSpPr>
            <p:nvPr/>
          </p:nvSpPr>
          <p:spPr bwMode="auto">
            <a:xfrm>
              <a:off x="3216" y="1392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rgbClr val="000000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400" b="1">
                  <a:latin typeface="Arial" charset="0"/>
                </a:rPr>
                <a:t>-1</a:t>
              </a:r>
              <a:endParaRPr lang="en-US" sz="2400">
                <a:latin typeface="Arial" charset="0"/>
              </a:endParaRPr>
            </a:p>
          </p:txBody>
        </p:sp>
        <p:sp>
          <p:nvSpPr>
            <p:cNvPr id="43019" name="Rectangle 11"/>
            <p:cNvSpPr>
              <a:spLocks noChangeArrowheads="1"/>
            </p:cNvSpPr>
            <p:nvPr/>
          </p:nvSpPr>
          <p:spPr bwMode="auto">
            <a:xfrm>
              <a:off x="3600" y="1392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rgbClr val="000000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400" b="1">
                  <a:latin typeface="Arial" charset="0"/>
                </a:rPr>
                <a:t>58</a:t>
              </a:r>
            </a:p>
          </p:txBody>
        </p:sp>
        <p:sp>
          <p:nvSpPr>
            <p:cNvPr id="43020" name="Rectangle 12"/>
            <p:cNvSpPr>
              <a:spLocks noChangeArrowheads="1"/>
            </p:cNvSpPr>
            <p:nvPr/>
          </p:nvSpPr>
          <p:spPr bwMode="auto">
            <a:xfrm>
              <a:off x="3984" y="1392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rgbClr val="000000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400" b="1">
                  <a:latin typeface="Arial" charset="0"/>
                </a:rPr>
                <a:t>3</a:t>
              </a:r>
              <a:endParaRPr lang="en-US" sz="2400">
                <a:latin typeface="Arial" charset="0"/>
              </a:endParaRPr>
            </a:p>
          </p:txBody>
        </p:sp>
        <p:sp>
          <p:nvSpPr>
            <p:cNvPr id="43021" name="Rectangle 13"/>
            <p:cNvSpPr>
              <a:spLocks noChangeArrowheads="1"/>
            </p:cNvSpPr>
            <p:nvPr/>
          </p:nvSpPr>
          <p:spPr bwMode="auto">
            <a:xfrm>
              <a:off x="4368" y="1392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rgbClr val="000000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400" b="1">
                  <a:latin typeface="Arial" charset="0"/>
                </a:rPr>
                <a:t>42</a:t>
              </a:r>
              <a:endParaRPr lang="en-US" sz="2400">
                <a:latin typeface="Arial" charset="0"/>
              </a:endParaRPr>
            </a:p>
          </p:txBody>
        </p:sp>
        <p:sp>
          <p:nvSpPr>
            <p:cNvPr id="43022" name="Rectangle 14"/>
            <p:cNvSpPr>
              <a:spLocks noChangeArrowheads="1"/>
            </p:cNvSpPr>
            <p:nvPr/>
          </p:nvSpPr>
          <p:spPr bwMode="auto">
            <a:xfrm>
              <a:off x="4752" y="1392"/>
              <a:ext cx="384" cy="314"/>
            </a:xfrm>
            <a:prstGeom prst="rect">
              <a:avLst/>
            </a:prstGeom>
            <a:solidFill>
              <a:schemeClr val="accent1"/>
            </a:solidFill>
            <a:ln w="22225" cap="sq">
              <a:solidFill>
                <a:srgbClr val="000000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400" b="1">
                  <a:latin typeface="Arial" charset="0"/>
                </a:rPr>
                <a:t>4</a:t>
              </a:r>
              <a:endParaRPr lang="en-US" sz="2400">
                <a:latin typeface="Arial" charset="0"/>
              </a:endParaRPr>
            </a:p>
          </p:txBody>
        </p:sp>
      </p:grpSp>
      <p:sp>
        <p:nvSpPr>
          <p:cNvPr id="43023" name="Oval 15"/>
          <p:cNvSpPr>
            <a:spLocks noChangeArrowheads="1"/>
          </p:cNvSpPr>
          <p:nvPr/>
        </p:nvSpPr>
        <p:spPr bwMode="auto">
          <a:xfrm>
            <a:off x="1524000" y="2359025"/>
            <a:ext cx="457200" cy="457200"/>
          </a:xfrm>
          <a:prstGeom prst="ellipse">
            <a:avLst/>
          </a:prstGeom>
          <a:noFill/>
          <a:ln w="22225" cap="sq">
            <a:solidFill>
              <a:srgbClr val="000000"/>
            </a:solidFill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3024" name="AutoShape 16"/>
          <p:cNvCxnSpPr>
            <a:cxnSpLocks noChangeShapeType="1"/>
            <a:stCxn id="43012" idx="0"/>
            <a:endCxn id="43011" idx="0"/>
          </p:cNvCxnSpPr>
          <p:nvPr/>
        </p:nvCxnSpPr>
        <p:spPr bwMode="auto">
          <a:xfrm rot="16200000" flipH="1" flipV="1">
            <a:off x="1447006" y="2043907"/>
            <a:ext cx="1587" cy="609600"/>
          </a:xfrm>
          <a:prstGeom prst="curvedConnector3">
            <a:avLst>
              <a:gd name="adj1" fmla="val -13700000"/>
            </a:avLst>
          </a:prstGeom>
          <a:noFill/>
          <a:ln w="22225" cap="sq">
            <a:solidFill>
              <a:srgbClr val="000000"/>
            </a:solidFill>
            <a:round/>
            <a:headEnd type="none" w="sm" len="sm"/>
            <a:tailEnd type="triangle" w="lg" len="lg"/>
          </a:ln>
          <a:effectLst/>
        </p:spPr>
      </p:cxnSp>
      <p:sp>
        <p:nvSpPr>
          <p:cNvPr id="43025" name="Rectangle 17"/>
          <p:cNvSpPr>
            <a:spLocks noChangeArrowheads="1"/>
          </p:cNvSpPr>
          <p:nvPr/>
        </p:nvSpPr>
        <p:spPr bwMode="auto">
          <a:xfrm>
            <a:off x="838200" y="38830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2</a:t>
            </a:r>
            <a:endParaRPr lang="en-US" sz="2400">
              <a:latin typeface="Arial" charset="0"/>
            </a:endParaRPr>
          </a:p>
        </p:txBody>
      </p:sp>
      <p:sp>
        <p:nvSpPr>
          <p:cNvPr id="43026" name="Rectangle 18"/>
          <p:cNvSpPr>
            <a:spLocks noChangeArrowheads="1"/>
          </p:cNvSpPr>
          <p:nvPr/>
        </p:nvSpPr>
        <p:spPr bwMode="auto">
          <a:xfrm>
            <a:off x="1447800" y="38830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40</a:t>
            </a:r>
          </a:p>
        </p:txBody>
      </p:sp>
      <p:sp>
        <p:nvSpPr>
          <p:cNvPr id="43027" name="Rectangle 19"/>
          <p:cNvSpPr>
            <a:spLocks noChangeArrowheads="1"/>
          </p:cNvSpPr>
          <p:nvPr/>
        </p:nvSpPr>
        <p:spPr bwMode="auto">
          <a:xfrm>
            <a:off x="2057400" y="3883025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1</a:t>
            </a:r>
            <a:endParaRPr lang="en-US" sz="2400">
              <a:latin typeface="Arial" charset="0"/>
            </a:endParaRPr>
          </a:p>
        </p:txBody>
      </p:sp>
      <p:sp>
        <p:nvSpPr>
          <p:cNvPr id="43028" name="Rectangle 20"/>
          <p:cNvSpPr>
            <a:spLocks noChangeArrowheads="1"/>
          </p:cNvSpPr>
          <p:nvPr/>
        </p:nvSpPr>
        <p:spPr bwMode="auto">
          <a:xfrm>
            <a:off x="2667000" y="3883025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43</a:t>
            </a:r>
            <a:endParaRPr lang="en-US" sz="2400">
              <a:latin typeface="Arial" charset="0"/>
            </a:endParaRPr>
          </a:p>
        </p:txBody>
      </p:sp>
      <p:sp>
        <p:nvSpPr>
          <p:cNvPr id="43029" name="Rectangle 21"/>
          <p:cNvSpPr>
            <a:spLocks noChangeArrowheads="1"/>
          </p:cNvSpPr>
          <p:nvPr/>
        </p:nvSpPr>
        <p:spPr bwMode="auto">
          <a:xfrm>
            <a:off x="3276600" y="3883025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3</a:t>
            </a:r>
            <a:endParaRPr lang="en-US" sz="2400">
              <a:latin typeface="Arial" charset="0"/>
            </a:endParaRPr>
          </a:p>
        </p:txBody>
      </p:sp>
      <p:sp>
        <p:nvSpPr>
          <p:cNvPr id="43030" name="Rectangle 22"/>
          <p:cNvSpPr>
            <a:spLocks noChangeArrowheads="1"/>
          </p:cNvSpPr>
          <p:nvPr/>
        </p:nvSpPr>
        <p:spPr bwMode="auto">
          <a:xfrm>
            <a:off x="3886200" y="3883025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65</a:t>
            </a:r>
            <a:endParaRPr lang="en-US" sz="2400">
              <a:latin typeface="Arial" charset="0"/>
            </a:endParaRPr>
          </a:p>
        </p:txBody>
      </p:sp>
      <p:sp>
        <p:nvSpPr>
          <p:cNvPr id="43031" name="Rectangle 23"/>
          <p:cNvSpPr>
            <a:spLocks noChangeArrowheads="1"/>
          </p:cNvSpPr>
          <p:nvPr/>
        </p:nvSpPr>
        <p:spPr bwMode="auto">
          <a:xfrm>
            <a:off x="4495800" y="3883025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0</a:t>
            </a:r>
            <a:endParaRPr lang="en-US" sz="2400">
              <a:latin typeface="Arial" charset="0"/>
            </a:endParaRPr>
          </a:p>
        </p:txBody>
      </p:sp>
      <p:sp>
        <p:nvSpPr>
          <p:cNvPr id="43032" name="Rectangle 24"/>
          <p:cNvSpPr>
            <a:spLocks noChangeArrowheads="1"/>
          </p:cNvSpPr>
          <p:nvPr/>
        </p:nvSpPr>
        <p:spPr bwMode="auto">
          <a:xfrm>
            <a:off x="5105400" y="3883025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-1</a:t>
            </a:r>
            <a:endParaRPr lang="en-US" sz="2400">
              <a:latin typeface="Arial" charset="0"/>
            </a:endParaRPr>
          </a:p>
        </p:txBody>
      </p:sp>
      <p:sp>
        <p:nvSpPr>
          <p:cNvPr id="43033" name="Rectangle 25"/>
          <p:cNvSpPr>
            <a:spLocks noChangeArrowheads="1"/>
          </p:cNvSpPr>
          <p:nvPr/>
        </p:nvSpPr>
        <p:spPr bwMode="auto">
          <a:xfrm>
            <a:off x="5715000" y="3883025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58</a:t>
            </a:r>
          </a:p>
        </p:txBody>
      </p:sp>
      <p:sp>
        <p:nvSpPr>
          <p:cNvPr id="43034" name="Rectangle 26"/>
          <p:cNvSpPr>
            <a:spLocks noChangeArrowheads="1"/>
          </p:cNvSpPr>
          <p:nvPr/>
        </p:nvSpPr>
        <p:spPr bwMode="auto">
          <a:xfrm>
            <a:off x="6324600" y="3883025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3</a:t>
            </a:r>
            <a:endParaRPr lang="en-US" sz="2400">
              <a:latin typeface="Arial" charset="0"/>
            </a:endParaRPr>
          </a:p>
        </p:txBody>
      </p:sp>
      <p:sp>
        <p:nvSpPr>
          <p:cNvPr id="43035" name="Rectangle 27"/>
          <p:cNvSpPr>
            <a:spLocks noChangeArrowheads="1"/>
          </p:cNvSpPr>
          <p:nvPr/>
        </p:nvSpPr>
        <p:spPr bwMode="auto">
          <a:xfrm>
            <a:off x="6934200" y="3883025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42</a:t>
            </a:r>
            <a:endParaRPr lang="en-US" sz="2400">
              <a:latin typeface="Arial" charset="0"/>
            </a:endParaRPr>
          </a:p>
        </p:txBody>
      </p:sp>
      <p:sp>
        <p:nvSpPr>
          <p:cNvPr id="43036" name="Rectangle 28"/>
          <p:cNvSpPr>
            <a:spLocks noChangeArrowheads="1"/>
          </p:cNvSpPr>
          <p:nvPr/>
        </p:nvSpPr>
        <p:spPr bwMode="auto">
          <a:xfrm>
            <a:off x="7543800" y="3883025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4</a:t>
            </a:r>
            <a:endParaRPr lang="en-US" sz="2400">
              <a:latin typeface="Arial" charset="0"/>
            </a:endParaRPr>
          </a:p>
        </p:txBody>
      </p:sp>
      <p:sp>
        <p:nvSpPr>
          <p:cNvPr id="43037" name="Oval 29"/>
          <p:cNvSpPr>
            <a:spLocks noChangeArrowheads="1"/>
          </p:cNvSpPr>
          <p:nvPr/>
        </p:nvSpPr>
        <p:spPr bwMode="auto">
          <a:xfrm>
            <a:off x="2133600" y="3883025"/>
            <a:ext cx="457200" cy="457200"/>
          </a:xfrm>
          <a:prstGeom prst="ellipse">
            <a:avLst/>
          </a:prstGeom>
          <a:noFill/>
          <a:ln w="22225" cap="sq">
            <a:solidFill>
              <a:srgbClr val="000000"/>
            </a:solidFill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3038" name="AutoShape 30"/>
          <p:cNvCxnSpPr>
            <a:cxnSpLocks noChangeShapeType="1"/>
            <a:stCxn id="43037" idx="0"/>
            <a:endCxn id="43025" idx="0"/>
          </p:cNvCxnSpPr>
          <p:nvPr/>
        </p:nvCxnSpPr>
        <p:spPr bwMode="auto">
          <a:xfrm rot="16200000" flipH="1" flipV="1">
            <a:off x="1751806" y="3263107"/>
            <a:ext cx="1587" cy="1219200"/>
          </a:xfrm>
          <a:prstGeom prst="curvedConnector3">
            <a:avLst>
              <a:gd name="adj1" fmla="val -31300005"/>
            </a:avLst>
          </a:prstGeom>
          <a:noFill/>
          <a:ln w="22225" cap="sq">
            <a:solidFill>
              <a:srgbClr val="000000"/>
            </a:solidFill>
            <a:round/>
            <a:headEnd type="none" w="sm" len="sm"/>
            <a:tailEnd type="triangle" w="lg" len="lg"/>
          </a:ln>
          <a:effectLst/>
        </p:spPr>
      </p:cxnSp>
      <p:sp>
        <p:nvSpPr>
          <p:cNvPr id="43039" name="Rectangle 31"/>
          <p:cNvSpPr>
            <a:spLocks noChangeArrowheads="1"/>
          </p:cNvSpPr>
          <p:nvPr/>
        </p:nvSpPr>
        <p:spPr bwMode="auto">
          <a:xfrm>
            <a:off x="838200" y="52927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1</a:t>
            </a:r>
            <a:endParaRPr lang="en-US" sz="2400">
              <a:latin typeface="Arial" charset="0"/>
            </a:endParaRPr>
          </a:p>
        </p:txBody>
      </p:sp>
      <p:sp>
        <p:nvSpPr>
          <p:cNvPr id="43040" name="Rectangle 32"/>
          <p:cNvSpPr>
            <a:spLocks noChangeArrowheads="1"/>
          </p:cNvSpPr>
          <p:nvPr/>
        </p:nvSpPr>
        <p:spPr bwMode="auto">
          <a:xfrm>
            <a:off x="1447800" y="52927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2</a:t>
            </a:r>
          </a:p>
        </p:txBody>
      </p:sp>
      <p:sp>
        <p:nvSpPr>
          <p:cNvPr id="43041" name="Rectangle 33"/>
          <p:cNvSpPr>
            <a:spLocks noChangeArrowheads="1"/>
          </p:cNvSpPr>
          <p:nvPr/>
        </p:nvSpPr>
        <p:spPr bwMode="auto">
          <a:xfrm>
            <a:off x="2057400" y="52927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40</a:t>
            </a:r>
            <a:endParaRPr lang="en-US" sz="2400">
              <a:latin typeface="Arial" charset="0"/>
            </a:endParaRPr>
          </a:p>
        </p:txBody>
      </p:sp>
      <p:sp>
        <p:nvSpPr>
          <p:cNvPr id="43042" name="Rectangle 34"/>
          <p:cNvSpPr>
            <a:spLocks noChangeArrowheads="1"/>
          </p:cNvSpPr>
          <p:nvPr/>
        </p:nvSpPr>
        <p:spPr bwMode="auto">
          <a:xfrm>
            <a:off x="2667000" y="5292725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43</a:t>
            </a:r>
            <a:endParaRPr lang="en-US" sz="2400">
              <a:latin typeface="Arial" charset="0"/>
            </a:endParaRPr>
          </a:p>
        </p:txBody>
      </p:sp>
      <p:sp>
        <p:nvSpPr>
          <p:cNvPr id="43043" name="Rectangle 35"/>
          <p:cNvSpPr>
            <a:spLocks noChangeArrowheads="1"/>
          </p:cNvSpPr>
          <p:nvPr/>
        </p:nvSpPr>
        <p:spPr bwMode="auto">
          <a:xfrm>
            <a:off x="3276600" y="5292725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3</a:t>
            </a:r>
            <a:endParaRPr lang="en-US" sz="2400">
              <a:latin typeface="Arial" charset="0"/>
            </a:endParaRPr>
          </a:p>
        </p:txBody>
      </p:sp>
      <p:sp>
        <p:nvSpPr>
          <p:cNvPr id="43044" name="Rectangle 36"/>
          <p:cNvSpPr>
            <a:spLocks noChangeArrowheads="1"/>
          </p:cNvSpPr>
          <p:nvPr/>
        </p:nvSpPr>
        <p:spPr bwMode="auto">
          <a:xfrm>
            <a:off x="3886200" y="5292725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65</a:t>
            </a:r>
            <a:endParaRPr lang="en-US" sz="2400">
              <a:latin typeface="Arial" charset="0"/>
            </a:endParaRPr>
          </a:p>
        </p:txBody>
      </p:sp>
      <p:sp>
        <p:nvSpPr>
          <p:cNvPr id="43045" name="Rectangle 37"/>
          <p:cNvSpPr>
            <a:spLocks noChangeArrowheads="1"/>
          </p:cNvSpPr>
          <p:nvPr/>
        </p:nvSpPr>
        <p:spPr bwMode="auto">
          <a:xfrm>
            <a:off x="4495800" y="5292725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0</a:t>
            </a:r>
            <a:endParaRPr lang="en-US" sz="2400">
              <a:latin typeface="Arial" charset="0"/>
            </a:endParaRPr>
          </a:p>
        </p:txBody>
      </p:sp>
      <p:sp>
        <p:nvSpPr>
          <p:cNvPr id="43046" name="Rectangle 38"/>
          <p:cNvSpPr>
            <a:spLocks noChangeArrowheads="1"/>
          </p:cNvSpPr>
          <p:nvPr/>
        </p:nvSpPr>
        <p:spPr bwMode="auto">
          <a:xfrm>
            <a:off x="5105400" y="5292725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-1</a:t>
            </a:r>
            <a:endParaRPr lang="en-US" sz="2400">
              <a:latin typeface="Arial" charset="0"/>
            </a:endParaRPr>
          </a:p>
        </p:txBody>
      </p:sp>
      <p:sp>
        <p:nvSpPr>
          <p:cNvPr id="43047" name="Rectangle 39"/>
          <p:cNvSpPr>
            <a:spLocks noChangeArrowheads="1"/>
          </p:cNvSpPr>
          <p:nvPr/>
        </p:nvSpPr>
        <p:spPr bwMode="auto">
          <a:xfrm>
            <a:off x="5715000" y="5292725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58</a:t>
            </a:r>
          </a:p>
        </p:txBody>
      </p:sp>
      <p:sp>
        <p:nvSpPr>
          <p:cNvPr id="43048" name="Rectangle 40"/>
          <p:cNvSpPr>
            <a:spLocks noChangeArrowheads="1"/>
          </p:cNvSpPr>
          <p:nvPr/>
        </p:nvSpPr>
        <p:spPr bwMode="auto">
          <a:xfrm>
            <a:off x="6324600" y="5292725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3</a:t>
            </a:r>
            <a:endParaRPr lang="en-US" sz="2400">
              <a:latin typeface="Arial" charset="0"/>
            </a:endParaRPr>
          </a:p>
        </p:txBody>
      </p:sp>
      <p:sp>
        <p:nvSpPr>
          <p:cNvPr id="43049" name="Rectangle 41"/>
          <p:cNvSpPr>
            <a:spLocks noChangeArrowheads="1"/>
          </p:cNvSpPr>
          <p:nvPr/>
        </p:nvSpPr>
        <p:spPr bwMode="auto">
          <a:xfrm>
            <a:off x="6934200" y="5292725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42</a:t>
            </a:r>
            <a:endParaRPr lang="en-US" sz="2400">
              <a:latin typeface="Arial" charset="0"/>
            </a:endParaRPr>
          </a:p>
        </p:txBody>
      </p:sp>
      <p:sp>
        <p:nvSpPr>
          <p:cNvPr id="43050" name="Rectangle 42"/>
          <p:cNvSpPr>
            <a:spLocks noChangeArrowheads="1"/>
          </p:cNvSpPr>
          <p:nvPr/>
        </p:nvSpPr>
        <p:spPr bwMode="auto">
          <a:xfrm>
            <a:off x="7543800" y="5292725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4</a:t>
            </a:r>
            <a:endParaRPr lang="en-US" sz="2400">
              <a:latin typeface="Arial" charset="0"/>
            </a:endParaRPr>
          </a:p>
        </p:txBody>
      </p:sp>
      <p:sp>
        <p:nvSpPr>
          <p:cNvPr id="43051" name="Oval 43"/>
          <p:cNvSpPr>
            <a:spLocks noChangeArrowheads="1"/>
          </p:cNvSpPr>
          <p:nvPr/>
        </p:nvSpPr>
        <p:spPr bwMode="auto">
          <a:xfrm>
            <a:off x="2743200" y="5292725"/>
            <a:ext cx="457200" cy="457200"/>
          </a:xfrm>
          <a:prstGeom prst="ellipse">
            <a:avLst/>
          </a:prstGeom>
          <a:noFill/>
          <a:ln w="22225" cap="sq">
            <a:solidFill>
              <a:srgbClr val="000000"/>
            </a:solidFill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052" name="Rectangle 44"/>
          <p:cNvSpPr>
            <a:spLocks noChangeArrowheads="1"/>
          </p:cNvSpPr>
          <p:nvPr/>
        </p:nvSpPr>
        <p:spPr bwMode="auto">
          <a:xfrm>
            <a:off x="838200" y="23590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40</a:t>
            </a:r>
            <a:endParaRPr lang="en-US" sz="2400">
              <a:latin typeface="Arial" charset="0"/>
            </a:endParaRPr>
          </a:p>
        </p:txBody>
      </p:sp>
      <p:sp>
        <p:nvSpPr>
          <p:cNvPr id="43053" name="Rectangle 4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Insertion Sort: Example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gradFill rotWithShape="1">
          <a:gsLst>
            <a:gs pos="0">
              <a:schemeClr val="bg1">
                <a:shade val="100000"/>
                <a:satMod val="150000"/>
                <a:alpha val="54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bg2">
                <a:tint val="88000"/>
                <a:satMod val="40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838200" y="3505200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1</a:t>
            </a:r>
            <a:endParaRPr lang="en-US" sz="2400">
              <a:latin typeface="Arial" charset="0"/>
            </a:endParaRP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1447800" y="3505200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2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2057400" y="3505200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3</a:t>
            </a:r>
            <a:endParaRPr lang="en-US" sz="2400">
              <a:latin typeface="Arial" charset="0"/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2667000" y="3505200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40</a:t>
            </a:r>
            <a:endParaRPr lang="en-US" sz="2400">
              <a:latin typeface="Arial" charset="0"/>
            </a:endParaRPr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3276600" y="3505200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43</a:t>
            </a:r>
            <a:endParaRPr lang="en-US" sz="2400">
              <a:latin typeface="Arial" charset="0"/>
            </a:endParaRPr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3886200" y="35052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65</a:t>
            </a:r>
            <a:endParaRPr lang="en-US" sz="2400">
              <a:latin typeface="Arial" charset="0"/>
            </a:endParaRPr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4495800" y="35052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0</a:t>
            </a:r>
            <a:endParaRPr lang="en-US" sz="2400">
              <a:latin typeface="Arial" charset="0"/>
            </a:endParaRPr>
          </a:p>
        </p:txBody>
      </p:sp>
      <p:sp>
        <p:nvSpPr>
          <p:cNvPr id="44041" name="Rectangle 9"/>
          <p:cNvSpPr>
            <a:spLocks noChangeArrowheads="1"/>
          </p:cNvSpPr>
          <p:nvPr/>
        </p:nvSpPr>
        <p:spPr bwMode="auto">
          <a:xfrm>
            <a:off x="5105400" y="35052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-1</a:t>
            </a:r>
            <a:endParaRPr lang="en-US" sz="2400">
              <a:latin typeface="Arial" charset="0"/>
            </a:endParaRPr>
          </a:p>
        </p:txBody>
      </p:sp>
      <p:sp>
        <p:nvSpPr>
          <p:cNvPr id="44042" name="Rectangle 10"/>
          <p:cNvSpPr>
            <a:spLocks noChangeArrowheads="1"/>
          </p:cNvSpPr>
          <p:nvPr/>
        </p:nvSpPr>
        <p:spPr bwMode="auto">
          <a:xfrm>
            <a:off x="5715000" y="35052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58</a:t>
            </a:r>
          </a:p>
        </p:txBody>
      </p:sp>
      <p:sp>
        <p:nvSpPr>
          <p:cNvPr id="44043" name="Rectangle 11"/>
          <p:cNvSpPr>
            <a:spLocks noChangeArrowheads="1"/>
          </p:cNvSpPr>
          <p:nvPr/>
        </p:nvSpPr>
        <p:spPr bwMode="auto">
          <a:xfrm>
            <a:off x="6324600" y="35052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3</a:t>
            </a:r>
            <a:endParaRPr lang="en-US" sz="2400">
              <a:latin typeface="Arial" charset="0"/>
            </a:endParaRPr>
          </a:p>
        </p:txBody>
      </p:sp>
      <p:sp>
        <p:nvSpPr>
          <p:cNvPr id="44044" name="Rectangle 12"/>
          <p:cNvSpPr>
            <a:spLocks noChangeArrowheads="1"/>
          </p:cNvSpPr>
          <p:nvPr/>
        </p:nvSpPr>
        <p:spPr bwMode="auto">
          <a:xfrm>
            <a:off x="6934200" y="35052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42</a:t>
            </a:r>
            <a:endParaRPr lang="en-US" sz="2400">
              <a:latin typeface="Arial" charset="0"/>
            </a:endParaRPr>
          </a:p>
        </p:txBody>
      </p:sp>
      <p:sp>
        <p:nvSpPr>
          <p:cNvPr id="44045" name="Rectangle 13"/>
          <p:cNvSpPr>
            <a:spLocks noChangeArrowheads="1"/>
          </p:cNvSpPr>
          <p:nvPr/>
        </p:nvSpPr>
        <p:spPr bwMode="auto">
          <a:xfrm>
            <a:off x="7543800" y="35052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4</a:t>
            </a:r>
            <a:endParaRPr lang="en-US" sz="2400">
              <a:latin typeface="Arial" charset="0"/>
            </a:endParaRPr>
          </a:p>
        </p:txBody>
      </p:sp>
      <p:sp>
        <p:nvSpPr>
          <p:cNvPr id="44046" name="Oval 14"/>
          <p:cNvSpPr>
            <a:spLocks noChangeArrowheads="1"/>
          </p:cNvSpPr>
          <p:nvPr/>
        </p:nvSpPr>
        <p:spPr bwMode="auto">
          <a:xfrm>
            <a:off x="3962400" y="3505200"/>
            <a:ext cx="457200" cy="457200"/>
          </a:xfrm>
          <a:prstGeom prst="ellipse">
            <a:avLst/>
          </a:prstGeom>
          <a:noFill/>
          <a:ln w="22225" cap="sq">
            <a:solidFill>
              <a:srgbClr val="000000"/>
            </a:solidFill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047" name="Rectangle 15"/>
          <p:cNvSpPr>
            <a:spLocks noChangeArrowheads="1"/>
          </p:cNvSpPr>
          <p:nvPr/>
        </p:nvSpPr>
        <p:spPr bwMode="auto">
          <a:xfrm>
            <a:off x="838200" y="2286000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1</a:t>
            </a:r>
            <a:endParaRPr lang="en-US" sz="2400">
              <a:latin typeface="Arial" charset="0"/>
            </a:endParaRPr>
          </a:p>
        </p:txBody>
      </p:sp>
      <p:sp>
        <p:nvSpPr>
          <p:cNvPr id="44048" name="Rectangle 16"/>
          <p:cNvSpPr>
            <a:spLocks noChangeArrowheads="1"/>
          </p:cNvSpPr>
          <p:nvPr/>
        </p:nvSpPr>
        <p:spPr bwMode="auto">
          <a:xfrm>
            <a:off x="1447800" y="2286000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2</a:t>
            </a:r>
          </a:p>
        </p:txBody>
      </p:sp>
      <p:sp>
        <p:nvSpPr>
          <p:cNvPr id="44049" name="Rectangle 17"/>
          <p:cNvSpPr>
            <a:spLocks noChangeArrowheads="1"/>
          </p:cNvSpPr>
          <p:nvPr/>
        </p:nvSpPr>
        <p:spPr bwMode="auto">
          <a:xfrm>
            <a:off x="2057400" y="2286000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40</a:t>
            </a:r>
            <a:endParaRPr lang="en-US" sz="2400">
              <a:latin typeface="Arial" charset="0"/>
            </a:endParaRPr>
          </a:p>
        </p:txBody>
      </p:sp>
      <p:sp>
        <p:nvSpPr>
          <p:cNvPr id="44050" name="Rectangle 18"/>
          <p:cNvSpPr>
            <a:spLocks noChangeArrowheads="1"/>
          </p:cNvSpPr>
          <p:nvPr/>
        </p:nvSpPr>
        <p:spPr bwMode="auto">
          <a:xfrm>
            <a:off x="2667000" y="2286000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43</a:t>
            </a:r>
            <a:endParaRPr lang="en-US" sz="2400">
              <a:latin typeface="Arial" charset="0"/>
            </a:endParaRPr>
          </a:p>
        </p:txBody>
      </p:sp>
      <p:sp>
        <p:nvSpPr>
          <p:cNvPr id="44051" name="Rectangle 19"/>
          <p:cNvSpPr>
            <a:spLocks noChangeArrowheads="1"/>
          </p:cNvSpPr>
          <p:nvPr/>
        </p:nvSpPr>
        <p:spPr bwMode="auto">
          <a:xfrm>
            <a:off x="3276600" y="22860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3</a:t>
            </a:r>
            <a:endParaRPr lang="en-US" sz="2400">
              <a:latin typeface="Arial" charset="0"/>
            </a:endParaRPr>
          </a:p>
        </p:txBody>
      </p:sp>
      <p:sp>
        <p:nvSpPr>
          <p:cNvPr id="44052" name="Rectangle 20"/>
          <p:cNvSpPr>
            <a:spLocks noChangeArrowheads="1"/>
          </p:cNvSpPr>
          <p:nvPr/>
        </p:nvSpPr>
        <p:spPr bwMode="auto">
          <a:xfrm>
            <a:off x="3886200" y="22860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65</a:t>
            </a:r>
            <a:endParaRPr lang="en-US" sz="2400">
              <a:latin typeface="Arial" charset="0"/>
            </a:endParaRPr>
          </a:p>
        </p:txBody>
      </p:sp>
      <p:sp>
        <p:nvSpPr>
          <p:cNvPr id="44053" name="Rectangle 21"/>
          <p:cNvSpPr>
            <a:spLocks noChangeArrowheads="1"/>
          </p:cNvSpPr>
          <p:nvPr/>
        </p:nvSpPr>
        <p:spPr bwMode="auto">
          <a:xfrm>
            <a:off x="4495800" y="22860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0</a:t>
            </a:r>
            <a:endParaRPr lang="en-US" sz="2400">
              <a:latin typeface="Arial" charset="0"/>
            </a:endParaRPr>
          </a:p>
        </p:txBody>
      </p:sp>
      <p:sp>
        <p:nvSpPr>
          <p:cNvPr id="44054" name="Rectangle 22"/>
          <p:cNvSpPr>
            <a:spLocks noChangeArrowheads="1"/>
          </p:cNvSpPr>
          <p:nvPr/>
        </p:nvSpPr>
        <p:spPr bwMode="auto">
          <a:xfrm>
            <a:off x="5105400" y="22860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-1</a:t>
            </a:r>
            <a:endParaRPr lang="en-US" sz="2400">
              <a:latin typeface="Arial" charset="0"/>
            </a:endParaRPr>
          </a:p>
        </p:txBody>
      </p:sp>
      <p:sp>
        <p:nvSpPr>
          <p:cNvPr id="44055" name="Rectangle 23"/>
          <p:cNvSpPr>
            <a:spLocks noChangeArrowheads="1"/>
          </p:cNvSpPr>
          <p:nvPr/>
        </p:nvSpPr>
        <p:spPr bwMode="auto">
          <a:xfrm>
            <a:off x="5715000" y="22860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58</a:t>
            </a:r>
          </a:p>
        </p:txBody>
      </p:sp>
      <p:sp>
        <p:nvSpPr>
          <p:cNvPr id="44056" name="Rectangle 24"/>
          <p:cNvSpPr>
            <a:spLocks noChangeArrowheads="1"/>
          </p:cNvSpPr>
          <p:nvPr/>
        </p:nvSpPr>
        <p:spPr bwMode="auto">
          <a:xfrm>
            <a:off x="6324600" y="22860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3</a:t>
            </a:r>
            <a:endParaRPr lang="en-US" sz="2400">
              <a:latin typeface="Arial" charset="0"/>
            </a:endParaRPr>
          </a:p>
        </p:txBody>
      </p:sp>
      <p:sp>
        <p:nvSpPr>
          <p:cNvPr id="44057" name="Rectangle 25"/>
          <p:cNvSpPr>
            <a:spLocks noChangeArrowheads="1"/>
          </p:cNvSpPr>
          <p:nvPr/>
        </p:nvSpPr>
        <p:spPr bwMode="auto">
          <a:xfrm>
            <a:off x="6934200" y="22860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42</a:t>
            </a:r>
            <a:endParaRPr lang="en-US" sz="2400">
              <a:latin typeface="Arial" charset="0"/>
            </a:endParaRPr>
          </a:p>
        </p:txBody>
      </p:sp>
      <p:sp>
        <p:nvSpPr>
          <p:cNvPr id="44058" name="Rectangle 26"/>
          <p:cNvSpPr>
            <a:spLocks noChangeArrowheads="1"/>
          </p:cNvSpPr>
          <p:nvPr/>
        </p:nvSpPr>
        <p:spPr bwMode="auto">
          <a:xfrm>
            <a:off x="7543800" y="22860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4</a:t>
            </a:r>
            <a:endParaRPr lang="en-US" sz="2400">
              <a:latin typeface="Arial" charset="0"/>
            </a:endParaRPr>
          </a:p>
        </p:txBody>
      </p:sp>
      <p:sp>
        <p:nvSpPr>
          <p:cNvPr id="44059" name="Oval 27"/>
          <p:cNvSpPr>
            <a:spLocks noChangeArrowheads="1"/>
          </p:cNvSpPr>
          <p:nvPr/>
        </p:nvSpPr>
        <p:spPr bwMode="auto">
          <a:xfrm>
            <a:off x="3352800" y="2286000"/>
            <a:ext cx="457200" cy="457200"/>
          </a:xfrm>
          <a:prstGeom prst="ellipse">
            <a:avLst/>
          </a:prstGeom>
          <a:noFill/>
          <a:ln w="22225" cap="sq">
            <a:solidFill>
              <a:srgbClr val="000000"/>
            </a:solidFill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4060" name="AutoShape 28"/>
          <p:cNvCxnSpPr>
            <a:cxnSpLocks noChangeShapeType="1"/>
            <a:stCxn id="44059" idx="0"/>
            <a:endCxn id="44049" idx="0"/>
          </p:cNvCxnSpPr>
          <p:nvPr/>
        </p:nvCxnSpPr>
        <p:spPr bwMode="auto">
          <a:xfrm rot="16200000" flipH="1" flipV="1">
            <a:off x="2971006" y="1666082"/>
            <a:ext cx="1587" cy="1219200"/>
          </a:xfrm>
          <a:prstGeom prst="curvedConnector3">
            <a:avLst>
              <a:gd name="adj1" fmla="val -31300005"/>
            </a:avLst>
          </a:prstGeom>
          <a:noFill/>
          <a:ln w="22225" cap="sq">
            <a:solidFill>
              <a:srgbClr val="000000"/>
            </a:solidFill>
            <a:round/>
            <a:headEnd type="none" w="sm" len="sm"/>
            <a:tailEnd type="triangle" w="lg" len="lg"/>
          </a:ln>
          <a:effectLst/>
        </p:spPr>
      </p:cxnSp>
      <p:sp>
        <p:nvSpPr>
          <p:cNvPr id="44061" name="Rectangle 29"/>
          <p:cNvSpPr>
            <a:spLocks noChangeArrowheads="1"/>
          </p:cNvSpPr>
          <p:nvPr/>
        </p:nvSpPr>
        <p:spPr bwMode="auto">
          <a:xfrm>
            <a:off x="838200" y="4876800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1</a:t>
            </a:r>
            <a:endParaRPr lang="en-US" sz="2400">
              <a:latin typeface="Arial" charset="0"/>
            </a:endParaRPr>
          </a:p>
        </p:txBody>
      </p:sp>
      <p:sp>
        <p:nvSpPr>
          <p:cNvPr id="44062" name="Rectangle 30"/>
          <p:cNvSpPr>
            <a:spLocks noChangeArrowheads="1"/>
          </p:cNvSpPr>
          <p:nvPr/>
        </p:nvSpPr>
        <p:spPr bwMode="auto">
          <a:xfrm>
            <a:off x="1447800" y="4876800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2</a:t>
            </a:r>
          </a:p>
        </p:txBody>
      </p:sp>
      <p:sp>
        <p:nvSpPr>
          <p:cNvPr id="44063" name="Rectangle 31"/>
          <p:cNvSpPr>
            <a:spLocks noChangeArrowheads="1"/>
          </p:cNvSpPr>
          <p:nvPr/>
        </p:nvSpPr>
        <p:spPr bwMode="auto">
          <a:xfrm>
            <a:off x="2057400" y="4876800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3</a:t>
            </a:r>
            <a:endParaRPr lang="en-US" sz="2400">
              <a:latin typeface="Arial" charset="0"/>
            </a:endParaRPr>
          </a:p>
        </p:txBody>
      </p:sp>
      <p:sp>
        <p:nvSpPr>
          <p:cNvPr id="44064" name="Rectangle 32"/>
          <p:cNvSpPr>
            <a:spLocks noChangeArrowheads="1"/>
          </p:cNvSpPr>
          <p:nvPr/>
        </p:nvSpPr>
        <p:spPr bwMode="auto">
          <a:xfrm>
            <a:off x="2667000" y="4876800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40</a:t>
            </a:r>
            <a:endParaRPr lang="en-US" sz="2400">
              <a:latin typeface="Arial" charset="0"/>
            </a:endParaRPr>
          </a:p>
        </p:txBody>
      </p:sp>
      <p:sp>
        <p:nvSpPr>
          <p:cNvPr id="44065" name="Rectangle 33"/>
          <p:cNvSpPr>
            <a:spLocks noChangeArrowheads="1"/>
          </p:cNvSpPr>
          <p:nvPr/>
        </p:nvSpPr>
        <p:spPr bwMode="auto">
          <a:xfrm>
            <a:off x="3276600" y="4876800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43</a:t>
            </a:r>
            <a:endParaRPr lang="en-US" sz="2400">
              <a:latin typeface="Arial" charset="0"/>
            </a:endParaRPr>
          </a:p>
        </p:txBody>
      </p:sp>
      <p:sp>
        <p:nvSpPr>
          <p:cNvPr id="44066" name="Rectangle 34"/>
          <p:cNvSpPr>
            <a:spLocks noChangeArrowheads="1"/>
          </p:cNvSpPr>
          <p:nvPr/>
        </p:nvSpPr>
        <p:spPr bwMode="auto">
          <a:xfrm>
            <a:off x="3886200" y="4876800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65</a:t>
            </a:r>
            <a:endParaRPr lang="en-US" sz="2400">
              <a:latin typeface="Arial" charset="0"/>
            </a:endParaRPr>
          </a:p>
        </p:txBody>
      </p:sp>
      <p:sp>
        <p:nvSpPr>
          <p:cNvPr id="44067" name="Rectangle 35"/>
          <p:cNvSpPr>
            <a:spLocks noChangeArrowheads="1"/>
          </p:cNvSpPr>
          <p:nvPr/>
        </p:nvSpPr>
        <p:spPr bwMode="auto">
          <a:xfrm>
            <a:off x="4495800" y="48768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0</a:t>
            </a:r>
            <a:endParaRPr lang="en-US" sz="2400">
              <a:latin typeface="Arial" charset="0"/>
            </a:endParaRPr>
          </a:p>
        </p:txBody>
      </p:sp>
      <p:sp>
        <p:nvSpPr>
          <p:cNvPr id="44068" name="Rectangle 36"/>
          <p:cNvSpPr>
            <a:spLocks noChangeArrowheads="1"/>
          </p:cNvSpPr>
          <p:nvPr/>
        </p:nvSpPr>
        <p:spPr bwMode="auto">
          <a:xfrm>
            <a:off x="5105400" y="48768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-1</a:t>
            </a:r>
            <a:endParaRPr lang="en-US" sz="2400">
              <a:latin typeface="Arial" charset="0"/>
            </a:endParaRPr>
          </a:p>
        </p:txBody>
      </p:sp>
      <p:sp>
        <p:nvSpPr>
          <p:cNvPr id="44069" name="Rectangle 37"/>
          <p:cNvSpPr>
            <a:spLocks noChangeArrowheads="1"/>
          </p:cNvSpPr>
          <p:nvPr/>
        </p:nvSpPr>
        <p:spPr bwMode="auto">
          <a:xfrm>
            <a:off x="5715000" y="48768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58</a:t>
            </a:r>
          </a:p>
        </p:txBody>
      </p:sp>
      <p:sp>
        <p:nvSpPr>
          <p:cNvPr id="44070" name="Rectangle 38"/>
          <p:cNvSpPr>
            <a:spLocks noChangeArrowheads="1"/>
          </p:cNvSpPr>
          <p:nvPr/>
        </p:nvSpPr>
        <p:spPr bwMode="auto">
          <a:xfrm>
            <a:off x="6324600" y="48768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3</a:t>
            </a:r>
            <a:endParaRPr lang="en-US" sz="2400">
              <a:latin typeface="Arial" charset="0"/>
            </a:endParaRPr>
          </a:p>
        </p:txBody>
      </p:sp>
      <p:sp>
        <p:nvSpPr>
          <p:cNvPr id="44071" name="Rectangle 39"/>
          <p:cNvSpPr>
            <a:spLocks noChangeArrowheads="1"/>
          </p:cNvSpPr>
          <p:nvPr/>
        </p:nvSpPr>
        <p:spPr bwMode="auto">
          <a:xfrm>
            <a:off x="6934200" y="48768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42</a:t>
            </a:r>
            <a:endParaRPr lang="en-US" sz="2400">
              <a:latin typeface="Arial" charset="0"/>
            </a:endParaRPr>
          </a:p>
        </p:txBody>
      </p:sp>
      <p:sp>
        <p:nvSpPr>
          <p:cNvPr id="44072" name="Rectangle 40"/>
          <p:cNvSpPr>
            <a:spLocks noChangeArrowheads="1"/>
          </p:cNvSpPr>
          <p:nvPr/>
        </p:nvSpPr>
        <p:spPr bwMode="auto">
          <a:xfrm>
            <a:off x="7543800" y="48768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4</a:t>
            </a:r>
            <a:endParaRPr lang="en-US" sz="2400">
              <a:latin typeface="Arial" charset="0"/>
            </a:endParaRPr>
          </a:p>
        </p:txBody>
      </p:sp>
      <p:sp>
        <p:nvSpPr>
          <p:cNvPr id="44073" name="Oval 41"/>
          <p:cNvSpPr>
            <a:spLocks noChangeArrowheads="1"/>
          </p:cNvSpPr>
          <p:nvPr/>
        </p:nvSpPr>
        <p:spPr bwMode="auto">
          <a:xfrm>
            <a:off x="4572000" y="4876800"/>
            <a:ext cx="457200" cy="457200"/>
          </a:xfrm>
          <a:prstGeom prst="ellipse">
            <a:avLst/>
          </a:prstGeom>
          <a:noFill/>
          <a:ln w="22225" cap="sq">
            <a:solidFill>
              <a:srgbClr val="000000"/>
            </a:solidFill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4074" name="AutoShape 42"/>
          <p:cNvCxnSpPr>
            <a:cxnSpLocks noChangeShapeType="1"/>
            <a:stCxn id="44073" idx="0"/>
            <a:endCxn id="44061" idx="0"/>
          </p:cNvCxnSpPr>
          <p:nvPr/>
        </p:nvCxnSpPr>
        <p:spPr bwMode="auto">
          <a:xfrm rot="16200000" flipH="1" flipV="1">
            <a:off x="2971006" y="3037682"/>
            <a:ext cx="1587" cy="3657600"/>
          </a:xfrm>
          <a:prstGeom prst="curvedConnector3">
            <a:avLst>
              <a:gd name="adj1" fmla="val -42500005"/>
            </a:avLst>
          </a:prstGeom>
          <a:noFill/>
          <a:ln w="22225" cap="sq">
            <a:solidFill>
              <a:srgbClr val="000000"/>
            </a:solidFill>
            <a:round/>
            <a:headEnd type="none" w="sm" len="sm"/>
            <a:tailEnd type="triangle" w="lg" len="lg"/>
          </a:ln>
          <a:effectLst/>
        </p:spPr>
      </p:cxnSp>
      <p:sp>
        <p:nvSpPr>
          <p:cNvPr id="44075" name="Rectangle 4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Insertion Sort: Example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838200" y="2362200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1</a:t>
            </a:r>
            <a:endParaRPr lang="en-US" sz="2400">
              <a:latin typeface="Arial" charset="0"/>
            </a:endParaRP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1447800" y="2362200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2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2057400" y="2362200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3</a:t>
            </a:r>
            <a:endParaRPr lang="en-US" sz="2400">
              <a:latin typeface="Arial" charset="0"/>
            </a:endParaRP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2667000" y="2362200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40</a:t>
            </a:r>
            <a:endParaRPr lang="en-US" sz="2400">
              <a:latin typeface="Arial" charset="0"/>
            </a:endParaRP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3276600" y="2362200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43</a:t>
            </a:r>
            <a:endParaRPr lang="en-US" sz="2400">
              <a:latin typeface="Arial" charset="0"/>
            </a:endParaRP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3886200" y="2362200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65</a:t>
            </a:r>
            <a:endParaRPr lang="en-US" sz="2400">
              <a:latin typeface="Arial" charset="0"/>
            </a:endParaRPr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4495800" y="23622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 dirty="0">
                <a:latin typeface="Arial" charset="0"/>
              </a:rPr>
              <a:t>0</a:t>
            </a:r>
            <a:endParaRPr lang="en-US" sz="2400" dirty="0">
              <a:latin typeface="Arial" charset="0"/>
            </a:endParaRPr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5105400" y="23622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-1</a:t>
            </a:r>
            <a:endParaRPr lang="en-US" sz="2400">
              <a:latin typeface="Arial" charset="0"/>
            </a:endParaRPr>
          </a:p>
        </p:txBody>
      </p:sp>
      <p:sp>
        <p:nvSpPr>
          <p:cNvPr id="45066" name="Rectangle 10"/>
          <p:cNvSpPr>
            <a:spLocks noChangeArrowheads="1"/>
          </p:cNvSpPr>
          <p:nvPr/>
        </p:nvSpPr>
        <p:spPr bwMode="auto">
          <a:xfrm>
            <a:off x="5715000" y="23622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58</a:t>
            </a:r>
          </a:p>
        </p:txBody>
      </p:sp>
      <p:sp>
        <p:nvSpPr>
          <p:cNvPr id="45067" name="Rectangle 11"/>
          <p:cNvSpPr>
            <a:spLocks noChangeArrowheads="1"/>
          </p:cNvSpPr>
          <p:nvPr/>
        </p:nvSpPr>
        <p:spPr bwMode="auto">
          <a:xfrm>
            <a:off x="6324600" y="23622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3</a:t>
            </a:r>
            <a:endParaRPr lang="en-US" sz="2400">
              <a:latin typeface="Arial" charset="0"/>
            </a:endParaRPr>
          </a:p>
        </p:txBody>
      </p:sp>
      <p:sp>
        <p:nvSpPr>
          <p:cNvPr id="45068" name="Rectangle 12"/>
          <p:cNvSpPr>
            <a:spLocks noChangeArrowheads="1"/>
          </p:cNvSpPr>
          <p:nvPr/>
        </p:nvSpPr>
        <p:spPr bwMode="auto">
          <a:xfrm>
            <a:off x="6934200" y="23622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42</a:t>
            </a:r>
            <a:endParaRPr lang="en-US" sz="2400">
              <a:latin typeface="Arial" charset="0"/>
            </a:endParaRPr>
          </a:p>
        </p:txBody>
      </p:sp>
      <p:sp>
        <p:nvSpPr>
          <p:cNvPr id="45069" name="Rectangle 13"/>
          <p:cNvSpPr>
            <a:spLocks noChangeArrowheads="1"/>
          </p:cNvSpPr>
          <p:nvPr/>
        </p:nvSpPr>
        <p:spPr bwMode="auto">
          <a:xfrm>
            <a:off x="7543800" y="23622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4</a:t>
            </a:r>
            <a:endParaRPr lang="en-US" sz="2400">
              <a:latin typeface="Arial" charset="0"/>
            </a:endParaRPr>
          </a:p>
        </p:txBody>
      </p:sp>
      <p:sp>
        <p:nvSpPr>
          <p:cNvPr id="45070" name="Oval 14"/>
          <p:cNvSpPr>
            <a:spLocks noChangeArrowheads="1"/>
          </p:cNvSpPr>
          <p:nvPr/>
        </p:nvSpPr>
        <p:spPr bwMode="auto">
          <a:xfrm>
            <a:off x="4572000" y="2362200"/>
            <a:ext cx="457200" cy="457200"/>
          </a:xfrm>
          <a:prstGeom prst="ellipse">
            <a:avLst/>
          </a:prstGeom>
          <a:noFill/>
          <a:ln w="22225" cap="sq">
            <a:solidFill>
              <a:srgbClr val="000000"/>
            </a:solidFill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5071" name="AutoShape 15"/>
          <p:cNvCxnSpPr>
            <a:cxnSpLocks noChangeShapeType="1"/>
            <a:stCxn id="45070" idx="0"/>
            <a:endCxn id="45058" idx="0"/>
          </p:cNvCxnSpPr>
          <p:nvPr/>
        </p:nvCxnSpPr>
        <p:spPr bwMode="auto">
          <a:xfrm rot="16200000" flipH="1" flipV="1">
            <a:off x="2971006" y="523082"/>
            <a:ext cx="1587" cy="3657600"/>
          </a:xfrm>
          <a:prstGeom prst="curvedConnector3">
            <a:avLst>
              <a:gd name="adj1" fmla="val -42500005"/>
            </a:avLst>
          </a:prstGeom>
          <a:noFill/>
          <a:ln w="22225" cap="sq">
            <a:solidFill>
              <a:srgbClr val="000000"/>
            </a:solidFill>
            <a:round/>
            <a:headEnd type="none" w="sm" len="sm"/>
            <a:tailEnd type="triangle" w="lg" len="lg"/>
          </a:ln>
          <a:effectLst/>
        </p:spPr>
      </p:cxnSp>
      <p:sp>
        <p:nvSpPr>
          <p:cNvPr id="45072" name="Rectangle 16"/>
          <p:cNvSpPr>
            <a:spLocks noChangeArrowheads="1"/>
          </p:cNvSpPr>
          <p:nvPr/>
        </p:nvSpPr>
        <p:spPr bwMode="auto">
          <a:xfrm>
            <a:off x="1447800" y="3810000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1</a:t>
            </a:r>
            <a:endParaRPr lang="en-US" sz="2400">
              <a:latin typeface="Arial" charset="0"/>
            </a:endParaRPr>
          </a:p>
        </p:txBody>
      </p:sp>
      <p:sp>
        <p:nvSpPr>
          <p:cNvPr id="45073" name="Rectangle 17"/>
          <p:cNvSpPr>
            <a:spLocks noChangeArrowheads="1"/>
          </p:cNvSpPr>
          <p:nvPr/>
        </p:nvSpPr>
        <p:spPr bwMode="auto">
          <a:xfrm>
            <a:off x="2057400" y="3810000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2</a:t>
            </a:r>
          </a:p>
        </p:txBody>
      </p:sp>
      <p:sp>
        <p:nvSpPr>
          <p:cNvPr id="45074" name="Rectangle 18"/>
          <p:cNvSpPr>
            <a:spLocks noChangeArrowheads="1"/>
          </p:cNvSpPr>
          <p:nvPr/>
        </p:nvSpPr>
        <p:spPr bwMode="auto">
          <a:xfrm>
            <a:off x="2667000" y="3810000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3</a:t>
            </a:r>
            <a:endParaRPr lang="en-US" sz="2400">
              <a:latin typeface="Arial" charset="0"/>
            </a:endParaRPr>
          </a:p>
        </p:txBody>
      </p:sp>
      <p:sp>
        <p:nvSpPr>
          <p:cNvPr id="45075" name="Rectangle 19"/>
          <p:cNvSpPr>
            <a:spLocks noChangeArrowheads="1"/>
          </p:cNvSpPr>
          <p:nvPr/>
        </p:nvSpPr>
        <p:spPr bwMode="auto">
          <a:xfrm>
            <a:off x="3276600" y="3810000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40</a:t>
            </a:r>
            <a:endParaRPr lang="en-US" sz="2400">
              <a:latin typeface="Arial" charset="0"/>
            </a:endParaRPr>
          </a:p>
        </p:txBody>
      </p:sp>
      <p:sp>
        <p:nvSpPr>
          <p:cNvPr id="45076" name="Rectangle 20"/>
          <p:cNvSpPr>
            <a:spLocks noChangeArrowheads="1"/>
          </p:cNvSpPr>
          <p:nvPr/>
        </p:nvSpPr>
        <p:spPr bwMode="auto">
          <a:xfrm>
            <a:off x="3886200" y="3810000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43</a:t>
            </a:r>
            <a:endParaRPr lang="en-US" sz="2400">
              <a:latin typeface="Arial" charset="0"/>
            </a:endParaRPr>
          </a:p>
        </p:txBody>
      </p:sp>
      <p:sp>
        <p:nvSpPr>
          <p:cNvPr id="45077" name="Rectangle 21"/>
          <p:cNvSpPr>
            <a:spLocks noChangeArrowheads="1"/>
          </p:cNvSpPr>
          <p:nvPr/>
        </p:nvSpPr>
        <p:spPr bwMode="auto">
          <a:xfrm>
            <a:off x="4495800" y="3810000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65</a:t>
            </a:r>
            <a:endParaRPr lang="en-US" sz="2400">
              <a:latin typeface="Arial" charset="0"/>
            </a:endParaRPr>
          </a:p>
        </p:txBody>
      </p:sp>
      <p:sp>
        <p:nvSpPr>
          <p:cNvPr id="45078" name="Rectangle 22"/>
          <p:cNvSpPr>
            <a:spLocks noChangeArrowheads="1"/>
          </p:cNvSpPr>
          <p:nvPr/>
        </p:nvSpPr>
        <p:spPr bwMode="auto">
          <a:xfrm>
            <a:off x="838200" y="3810000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0</a:t>
            </a:r>
            <a:endParaRPr lang="en-US" sz="2400">
              <a:latin typeface="Arial" charset="0"/>
            </a:endParaRPr>
          </a:p>
        </p:txBody>
      </p:sp>
      <p:sp>
        <p:nvSpPr>
          <p:cNvPr id="45079" name="Rectangle 23"/>
          <p:cNvSpPr>
            <a:spLocks noChangeArrowheads="1"/>
          </p:cNvSpPr>
          <p:nvPr/>
        </p:nvSpPr>
        <p:spPr bwMode="auto">
          <a:xfrm>
            <a:off x="5105400" y="38100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-1</a:t>
            </a:r>
            <a:endParaRPr lang="en-US" sz="2400">
              <a:latin typeface="Arial" charset="0"/>
            </a:endParaRPr>
          </a:p>
        </p:txBody>
      </p:sp>
      <p:sp>
        <p:nvSpPr>
          <p:cNvPr id="45080" name="Rectangle 24"/>
          <p:cNvSpPr>
            <a:spLocks noChangeArrowheads="1"/>
          </p:cNvSpPr>
          <p:nvPr/>
        </p:nvSpPr>
        <p:spPr bwMode="auto">
          <a:xfrm>
            <a:off x="5715000" y="38100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58</a:t>
            </a:r>
          </a:p>
        </p:txBody>
      </p:sp>
      <p:sp>
        <p:nvSpPr>
          <p:cNvPr id="45081" name="Rectangle 25"/>
          <p:cNvSpPr>
            <a:spLocks noChangeArrowheads="1"/>
          </p:cNvSpPr>
          <p:nvPr/>
        </p:nvSpPr>
        <p:spPr bwMode="auto">
          <a:xfrm>
            <a:off x="6324600" y="38100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3</a:t>
            </a:r>
            <a:endParaRPr lang="en-US" sz="2400">
              <a:latin typeface="Arial" charset="0"/>
            </a:endParaRPr>
          </a:p>
        </p:txBody>
      </p:sp>
      <p:sp>
        <p:nvSpPr>
          <p:cNvPr id="45082" name="Rectangle 26"/>
          <p:cNvSpPr>
            <a:spLocks noChangeArrowheads="1"/>
          </p:cNvSpPr>
          <p:nvPr/>
        </p:nvSpPr>
        <p:spPr bwMode="auto">
          <a:xfrm>
            <a:off x="6934200" y="38100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42</a:t>
            </a:r>
            <a:endParaRPr lang="en-US" sz="2400">
              <a:latin typeface="Arial" charset="0"/>
            </a:endParaRPr>
          </a:p>
        </p:txBody>
      </p:sp>
      <p:sp>
        <p:nvSpPr>
          <p:cNvPr id="45083" name="Rectangle 27"/>
          <p:cNvSpPr>
            <a:spLocks noChangeArrowheads="1"/>
          </p:cNvSpPr>
          <p:nvPr/>
        </p:nvSpPr>
        <p:spPr bwMode="auto">
          <a:xfrm>
            <a:off x="7543800" y="38100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4</a:t>
            </a:r>
            <a:endParaRPr lang="en-US" sz="2400">
              <a:latin typeface="Arial" charset="0"/>
            </a:endParaRPr>
          </a:p>
        </p:txBody>
      </p:sp>
      <p:sp>
        <p:nvSpPr>
          <p:cNvPr id="45084" name="Oval 28"/>
          <p:cNvSpPr>
            <a:spLocks noChangeArrowheads="1"/>
          </p:cNvSpPr>
          <p:nvPr/>
        </p:nvSpPr>
        <p:spPr bwMode="auto">
          <a:xfrm>
            <a:off x="5181600" y="3810000"/>
            <a:ext cx="457200" cy="457200"/>
          </a:xfrm>
          <a:prstGeom prst="ellipse">
            <a:avLst/>
          </a:prstGeom>
          <a:noFill/>
          <a:ln w="22225" cap="sq">
            <a:solidFill>
              <a:srgbClr val="000000"/>
            </a:solidFill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5085" name="AutoShape 29"/>
          <p:cNvCxnSpPr>
            <a:cxnSpLocks noChangeShapeType="1"/>
            <a:stCxn id="45084" idx="0"/>
            <a:endCxn id="45078" idx="0"/>
          </p:cNvCxnSpPr>
          <p:nvPr/>
        </p:nvCxnSpPr>
        <p:spPr bwMode="auto">
          <a:xfrm rot="16200000" flipH="1" flipV="1">
            <a:off x="3275806" y="1666082"/>
            <a:ext cx="1587" cy="4267200"/>
          </a:xfrm>
          <a:prstGeom prst="curvedConnector3">
            <a:avLst>
              <a:gd name="adj1" fmla="val -41700005"/>
            </a:avLst>
          </a:prstGeom>
          <a:noFill/>
          <a:ln w="22225" cap="sq">
            <a:solidFill>
              <a:srgbClr val="000000"/>
            </a:solidFill>
            <a:round/>
            <a:headEnd type="none" w="sm" len="sm"/>
            <a:tailEnd type="triangle" w="lg" len="lg"/>
          </a:ln>
          <a:effectLst/>
        </p:spPr>
      </p:cxnSp>
      <p:sp>
        <p:nvSpPr>
          <p:cNvPr id="45086" name="Rectangle 30"/>
          <p:cNvSpPr>
            <a:spLocks noChangeArrowheads="1"/>
          </p:cNvSpPr>
          <p:nvPr/>
        </p:nvSpPr>
        <p:spPr bwMode="auto">
          <a:xfrm>
            <a:off x="1447800" y="5181600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1</a:t>
            </a:r>
            <a:endParaRPr lang="en-US" sz="2400">
              <a:latin typeface="Arial" charset="0"/>
            </a:endParaRPr>
          </a:p>
        </p:txBody>
      </p:sp>
      <p:sp>
        <p:nvSpPr>
          <p:cNvPr id="45087" name="Rectangle 31"/>
          <p:cNvSpPr>
            <a:spLocks noChangeArrowheads="1"/>
          </p:cNvSpPr>
          <p:nvPr/>
        </p:nvSpPr>
        <p:spPr bwMode="auto">
          <a:xfrm>
            <a:off x="2057400" y="5181600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2</a:t>
            </a:r>
          </a:p>
        </p:txBody>
      </p:sp>
      <p:sp>
        <p:nvSpPr>
          <p:cNvPr id="45088" name="Rectangle 32"/>
          <p:cNvSpPr>
            <a:spLocks noChangeArrowheads="1"/>
          </p:cNvSpPr>
          <p:nvPr/>
        </p:nvSpPr>
        <p:spPr bwMode="auto">
          <a:xfrm>
            <a:off x="2667000" y="5181600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3</a:t>
            </a:r>
            <a:endParaRPr lang="en-US" sz="2400">
              <a:latin typeface="Arial" charset="0"/>
            </a:endParaRPr>
          </a:p>
        </p:txBody>
      </p:sp>
      <p:sp>
        <p:nvSpPr>
          <p:cNvPr id="45089" name="Rectangle 33"/>
          <p:cNvSpPr>
            <a:spLocks noChangeArrowheads="1"/>
          </p:cNvSpPr>
          <p:nvPr/>
        </p:nvSpPr>
        <p:spPr bwMode="auto">
          <a:xfrm>
            <a:off x="3276600" y="5181600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40</a:t>
            </a:r>
            <a:endParaRPr lang="en-US" sz="2400">
              <a:latin typeface="Arial" charset="0"/>
            </a:endParaRPr>
          </a:p>
        </p:txBody>
      </p:sp>
      <p:sp>
        <p:nvSpPr>
          <p:cNvPr id="45090" name="Rectangle 34"/>
          <p:cNvSpPr>
            <a:spLocks noChangeArrowheads="1"/>
          </p:cNvSpPr>
          <p:nvPr/>
        </p:nvSpPr>
        <p:spPr bwMode="auto">
          <a:xfrm>
            <a:off x="3886200" y="5181600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43</a:t>
            </a:r>
            <a:endParaRPr lang="en-US" sz="2400">
              <a:latin typeface="Arial" charset="0"/>
            </a:endParaRPr>
          </a:p>
        </p:txBody>
      </p:sp>
      <p:sp>
        <p:nvSpPr>
          <p:cNvPr id="45091" name="Rectangle 35"/>
          <p:cNvSpPr>
            <a:spLocks noChangeArrowheads="1"/>
          </p:cNvSpPr>
          <p:nvPr/>
        </p:nvSpPr>
        <p:spPr bwMode="auto">
          <a:xfrm>
            <a:off x="4495800" y="5181600"/>
            <a:ext cx="609600" cy="498475"/>
          </a:xfrm>
          <a:prstGeom prst="rect">
            <a:avLst/>
          </a:prstGeom>
          <a:solidFill>
            <a:srgbClr val="FFFF00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65</a:t>
            </a:r>
            <a:endParaRPr lang="en-US" sz="2400">
              <a:latin typeface="Arial" charset="0"/>
            </a:endParaRPr>
          </a:p>
        </p:txBody>
      </p:sp>
      <p:sp>
        <p:nvSpPr>
          <p:cNvPr id="45092" name="Rectangle 36"/>
          <p:cNvSpPr>
            <a:spLocks noChangeArrowheads="1"/>
          </p:cNvSpPr>
          <p:nvPr/>
        </p:nvSpPr>
        <p:spPr bwMode="auto">
          <a:xfrm>
            <a:off x="838200" y="5181600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0</a:t>
            </a:r>
            <a:endParaRPr lang="en-US" sz="2400">
              <a:latin typeface="Arial" charset="0"/>
            </a:endParaRPr>
          </a:p>
        </p:txBody>
      </p:sp>
      <p:sp>
        <p:nvSpPr>
          <p:cNvPr id="45093" name="Rectangle 37"/>
          <p:cNvSpPr>
            <a:spLocks noChangeArrowheads="1"/>
          </p:cNvSpPr>
          <p:nvPr/>
        </p:nvSpPr>
        <p:spPr bwMode="auto">
          <a:xfrm>
            <a:off x="5715000" y="51816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58</a:t>
            </a:r>
          </a:p>
        </p:txBody>
      </p:sp>
      <p:sp>
        <p:nvSpPr>
          <p:cNvPr id="45094" name="Rectangle 38"/>
          <p:cNvSpPr>
            <a:spLocks noChangeArrowheads="1"/>
          </p:cNvSpPr>
          <p:nvPr/>
        </p:nvSpPr>
        <p:spPr bwMode="auto">
          <a:xfrm>
            <a:off x="6324600" y="51816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3</a:t>
            </a:r>
            <a:endParaRPr lang="en-US" sz="2400">
              <a:latin typeface="Arial" charset="0"/>
            </a:endParaRPr>
          </a:p>
        </p:txBody>
      </p:sp>
      <p:sp>
        <p:nvSpPr>
          <p:cNvPr id="45095" name="Rectangle 39"/>
          <p:cNvSpPr>
            <a:spLocks noChangeArrowheads="1"/>
          </p:cNvSpPr>
          <p:nvPr/>
        </p:nvSpPr>
        <p:spPr bwMode="auto">
          <a:xfrm>
            <a:off x="6934200" y="51816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42</a:t>
            </a:r>
            <a:endParaRPr lang="en-US" sz="2400">
              <a:latin typeface="Arial" charset="0"/>
            </a:endParaRPr>
          </a:p>
        </p:txBody>
      </p:sp>
      <p:sp>
        <p:nvSpPr>
          <p:cNvPr id="45096" name="Rectangle 40"/>
          <p:cNvSpPr>
            <a:spLocks noChangeArrowheads="1"/>
          </p:cNvSpPr>
          <p:nvPr/>
        </p:nvSpPr>
        <p:spPr bwMode="auto">
          <a:xfrm>
            <a:off x="7543800" y="5181600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4</a:t>
            </a:r>
            <a:endParaRPr lang="en-US" sz="2400">
              <a:latin typeface="Arial" charset="0"/>
            </a:endParaRPr>
          </a:p>
        </p:txBody>
      </p:sp>
      <p:sp>
        <p:nvSpPr>
          <p:cNvPr id="45097" name="Oval 41"/>
          <p:cNvSpPr>
            <a:spLocks noChangeArrowheads="1"/>
          </p:cNvSpPr>
          <p:nvPr/>
        </p:nvSpPr>
        <p:spPr bwMode="auto">
          <a:xfrm>
            <a:off x="5791200" y="5181600"/>
            <a:ext cx="457200" cy="457200"/>
          </a:xfrm>
          <a:prstGeom prst="ellipse">
            <a:avLst/>
          </a:prstGeom>
          <a:noFill/>
          <a:ln w="22225" cap="sq">
            <a:solidFill>
              <a:srgbClr val="000000"/>
            </a:solidFill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5098" name="AutoShape 42"/>
          <p:cNvCxnSpPr>
            <a:cxnSpLocks noChangeShapeType="1"/>
            <a:stCxn id="45097" idx="0"/>
            <a:endCxn id="45104" idx="0"/>
          </p:cNvCxnSpPr>
          <p:nvPr/>
        </p:nvCxnSpPr>
        <p:spPr bwMode="auto">
          <a:xfrm rot="16200000" flipH="1" flipV="1">
            <a:off x="5714206" y="4866482"/>
            <a:ext cx="1587" cy="609600"/>
          </a:xfrm>
          <a:prstGeom prst="curvedConnector3">
            <a:avLst>
              <a:gd name="adj1" fmla="val -13700000"/>
            </a:avLst>
          </a:prstGeom>
          <a:noFill/>
          <a:ln w="22225" cap="sq">
            <a:solidFill>
              <a:srgbClr val="000000"/>
            </a:solidFill>
            <a:round/>
            <a:headEnd type="none" w="sm" len="sm"/>
            <a:tailEnd type="triangle" w="lg" len="lg"/>
          </a:ln>
          <a:effectLst/>
        </p:spPr>
      </p:cxnSp>
      <p:sp>
        <p:nvSpPr>
          <p:cNvPr id="45099" name="Rectangle 43"/>
          <p:cNvSpPr>
            <a:spLocks noChangeArrowheads="1"/>
          </p:cNvSpPr>
          <p:nvPr/>
        </p:nvSpPr>
        <p:spPr bwMode="auto">
          <a:xfrm>
            <a:off x="2057400" y="5181600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1</a:t>
            </a:r>
            <a:endParaRPr lang="en-US" sz="2400">
              <a:latin typeface="Arial" charset="0"/>
            </a:endParaRPr>
          </a:p>
        </p:txBody>
      </p:sp>
      <p:sp>
        <p:nvSpPr>
          <p:cNvPr id="45100" name="Rectangle 44"/>
          <p:cNvSpPr>
            <a:spLocks noChangeArrowheads="1"/>
          </p:cNvSpPr>
          <p:nvPr/>
        </p:nvSpPr>
        <p:spPr bwMode="auto">
          <a:xfrm>
            <a:off x="2667000" y="5181600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2</a:t>
            </a:r>
          </a:p>
        </p:txBody>
      </p:sp>
      <p:sp>
        <p:nvSpPr>
          <p:cNvPr id="45101" name="Rectangle 45"/>
          <p:cNvSpPr>
            <a:spLocks noChangeArrowheads="1"/>
          </p:cNvSpPr>
          <p:nvPr/>
        </p:nvSpPr>
        <p:spPr bwMode="auto">
          <a:xfrm>
            <a:off x="3276600" y="5181600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3</a:t>
            </a:r>
            <a:endParaRPr lang="en-US" sz="2400">
              <a:latin typeface="Arial" charset="0"/>
            </a:endParaRPr>
          </a:p>
        </p:txBody>
      </p:sp>
      <p:sp>
        <p:nvSpPr>
          <p:cNvPr id="45102" name="Rectangle 46"/>
          <p:cNvSpPr>
            <a:spLocks noChangeArrowheads="1"/>
          </p:cNvSpPr>
          <p:nvPr/>
        </p:nvSpPr>
        <p:spPr bwMode="auto">
          <a:xfrm>
            <a:off x="3886200" y="5181600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40</a:t>
            </a:r>
            <a:endParaRPr lang="en-US" sz="2400">
              <a:latin typeface="Arial" charset="0"/>
            </a:endParaRPr>
          </a:p>
        </p:txBody>
      </p:sp>
      <p:sp>
        <p:nvSpPr>
          <p:cNvPr id="45103" name="Rectangle 47"/>
          <p:cNvSpPr>
            <a:spLocks noChangeArrowheads="1"/>
          </p:cNvSpPr>
          <p:nvPr/>
        </p:nvSpPr>
        <p:spPr bwMode="auto">
          <a:xfrm>
            <a:off x="4495800" y="5181600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43</a:t>
            </a:r>
            <a:endParaRPr lang="en-US" sz="2400">
              <a:latin typeface="Arial" charset="0"/>
            </a:endParaRPr>
          </a:p>
        </p:txBody>
      </p:sp>
      <p:sp>
        <p:nvSpPr>
          <p:cNvPr id="45104" name="Rectangle 48"/>
          <p:cNvSpPr>
            <a:spLocks noChangeArrowheads="1"/>
          </p:cNvSpPr>
          <p:nvPr/>
        </p:nvSpPr>
        <p:spPr bwMode="auto">
          <a:xfrm>
            <a:off x="5105400" y="5181600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65</a:t>
            </a:r>
            <a:endParaRPr lang="en-US" sz="2400">
              <a:latin typeface="Arial" charset="0"/>
            </a:endParaRPr>
          </a:p>
        </p:txBody>
      </p:sp>
      <p:sp>
        <p:nvSpPr>
          <p:cNvPr id="45105" name="Rectangle 49"/>
          <p:cNvSpPr>
            <a:spLocks noChangeArrowheads="1"/>
          </p:cNvSpPr>
          <p:nvPr/>
        </p:nvSpPr>
        <p:spPr bwMode="auto">
          <a:xfrm>
            <a:off x="1447800" y="5181600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0</a:t>
            </a:r>
            <a:endParaRPr lang="en-US" sz="2400">
              <a:latin typeface="Arial" charset="0"/>
            </a:endParaRPr>
          </a:p>
        </p:txBody>
      </p:sp>
      <p:sp>
        <p:nvSpPr>
          <p:cNvPr id="45106" name="Rectangle 50"/>
          <p:cNvSpPr>
            <a:spLocks noChangeArrowheads="1"/>
          </p:cNvSpPr>
          <p:nvPr/>
        </p:nvSpPr>
        <p:spPr bwMode="auto">
          <a:xfrm>
            <a:off x="838200" y="5181600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-1</a:t>
            </a:r>
            <a:endParaRPr lang="en-US" sz="2400">
              <a:latin typeface="Arial" charset="0"/>
            </a:endParaRPr>
          </a:p>
        </p:txBody>
      </p:sp>
      <p:sp>
        <p:nvSpPr>
          <p:cNvPr id="45107" name="Rectangle 5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Sort: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1447800" y="15843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1</a:t>
            </a:r>
            <a:endParaRPr lang="en-US" sz="2400">
              <a:latin typeface="Arial" charset="0"/>
            </a:endParaRP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2057400" y="15843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2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2667000" y="15843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3</a:t>
            </a:r>
            <a:endParaRPr lang="en-US" sz="2400">
              <a:latin typeface="Arial" charset="0"/>
            </a:endParaRP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3276600" y="15843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40</a:t>
            </a:r>
            <a:endParaRPr lang="en-US" sz="2400">
              <a:latin typeface="Arial" charset="0"/>
            </a:endParaRPr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3886200" y="15843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43</a:t>
            </a:r>
            <a:endParaRPr lang="en-US" sz="2400">
              <a:latin typeface="Arial" charset="0"/>
            </a:endParaRPr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4495800" y="15843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65</a:t>
            </a:r>
            <a:endParaRPr lang="en-US" sz="2400">
              <a:latin typeface="Arial" charset="0"/>
            </a:endParaRPr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838200" y="15843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0</a:t>
            </a:r>
            <a:endParaRPr lang="en-US" sz="2400">
              <a:latin typeface="Arial" charset="0"/>
            </a:endParaRPr>
          </a:p>
        </p:txBody>
      </p:sp>
      <p:sp>
        <p:nvSpPr>
          <p:cNvPr id="46089" name="Rectangle 9"/>
          <p:cNvSpPr>
            <a:spLocks noChangeArrowheads="1"/>
          </p:cNvSpPr>
          <p:nvPr/>
        </p:nvSpPr>
        <p:spPr bwMode="auto">
          <a:xfrm>
            <a:off x="5105400" y="15843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58</a:t>
            </a:r>
          </a:p>
        </p:txBody>
      </p:sp>
      <p:sp>
        <p:nvSpPr>
          <p:cNvPr id="46090" name="Rectangle 10"/>
          <p:cNvSpPr>
            <a:spLocks noChangeArrowheads="1"/>
          </p:cNvSpPr>
          <p:nvPr/>
        </p:nvSpPr>
        <p:spPr bwMode="auto">
          <a:xfrm>
            <a:off x="6324600" y="1584325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3</a:t>
            </a:r>
            <a:endParaRPr lang="en-US" sz="2400">
              <a:latin typeface="Arial" charset="0"/>
            </a:endParaRPr>
          </a:p>
        </p:txBody>
      </p:sp>
      <p:sp>
        <p:nvSpPr>
          <p:cNvPr id="46091" name="Rectangle 11"/>
          <p:cNvSpPr>
            <a:spLocks noChangeArrowheads="1"/>
          </p:cNvSpPr>
          <p:nvPr/>
        </p:nvSpPr>
        <p:spPr bwMode="auto">
          <a:xfrm>
            <a:off x="6934200" y="1584325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42</a:t>
            </a:r>
            <a:endParaRPr lang="en-US" sz="2400">
              <a:latin typeface="Arial" charset="0"/>
            </a:endParaRPr>
          </a:p>
        </p:txBody>
      </p:sp>
      <p:sp>
        <p:nvSpPr>
          <p:cNvPr id="46092" name="Rectangle 12"/>
          <p:cNvSpPr>
            <a:spLocks noChangeArrowheads="1"/>
          </p:cNvSpPr>
          <p:nvPr/>
        </p:nvSpPr>
        <p:spPr bwMode="auto">
          <a:xfrm>
            <a:off x="7543800" y="1584325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4</a:t>
            </a:r>
            <a:endParaRPr lang="en-US" sz="2400">
              <a:latin typeface="Arial" charset="0"/>
            </a:endParaRPr>
          </a:p>
        </p:txBody>
      </p:sp>
      <p:sp>
        <p:nvSpPr>
          <p:cNvPr id="46093" name="Oval 13"/>
          <p:cNvSpPr>
            <a:spLocks noChangeArrowheads="1"/>
          </p:cNvSpPr>
          <p:nvPr/>
        </p:nvSpPr>
        <p:spPr bwMode="auto">
          <a:xfrm>
            <a:off x="6400800" y="1584325"/>
            <a:ext cx="457200" cy="457200"/>
          </a:xfrm>
          <a:prstGeom prst="ellipse">
            <a:avLst/>
          </a:prstGeom>
          <a:noFill/>
          <a:ln w="22225" cap="sq">
            <a:solidFill>
              <a:srgbClr val="000000"/>
            </a:solidFill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6094" name="AutoShape 14"/>
          <p:cNvCxnSpPr>
            <a:cxnSpLocks noChangeShapeType="1"/>
            <a:stCxn id="46093" idx="0"/>
            <a:endCxn id="46098" idx="0"/>
          </p:cNvCxnSpPr>
          <p:nvPr/>
        </p:nvCxnSpPr>
        <p:spPr bwMode="auto">
          <a:xfrm rot="16200000" flipH="1" flipV="1">
            <a:off x="5409406" y="354807"/>
            <a:ext cx="1587" cy="2438400"/>
          </a:xfrm>
          <a:prstGeom prst="curvedConnector3">
            <a:avLst>
              <a:gd name="adj1" fmla="val -32900005"/>
            </a:avLst>
          </a:prstGeom>
          <a:noFill/>
          <a:ln w="22225" cap="sq">
            <a:solidFill>
              <a:srgbClr val="000000"/>
            </a:solidFill>
            <a:round/>
            <a:headEnd type="none" w="sm" len="sm"/>
            <a:tailEnd type="triangle" w="lg" len="lg"/>
          </a:ln>
          <a:effectLst/>
        </p:spPr>
      </p:cxnSp>
      <p:sp>
        <p:nvSpPr>
          <p:cNvPr id="46095" name="Rectangle 15"/>
          <p:cNvSpPr>
            <a:spLocks noChangeArrowheads="1"/>
          </p:cNvSpPr>
          <p:nvPr/>
        </p:nvSpPr>
        <p:spPr bwMode="auto">
          <a:xfrm>
            <a:off x="2057400" y="15843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1</a:t>
            </a:r>
            <a:endParaRPr lang="en-US" sz="2400">
              <a:latin typeface="Arial" charset="0"/>
            </a:endParaRPr>
          </a:p>
        </p:txBody>
      </p:sp>
      <p:sp>
        <p:nvSpPr>
          <p:cNvPr id="46096" name="Rectangle 16"/>
          <p:cNvSpPr>
            <a:spLocks noChangeArrowheads="1"/>
          </p:cNvSpPr>
          <p:nvPr/>
        </p:nvSpPr>
        <p:spPr bwMode="auto">
          <a:xfrm>
            <a:off x="2667000" y="15843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2</a:t>
            </a:r>
          </a:p>
        </p:txBody>
      </p:sp>
      <p:sp>
        <p:nvSpPr>
          <p:cNvPr id="46097" name="Rectangle 17"/>
          <p:cNvSpPr>
            <a:spLocks noChangeArrowheads="1"/>
          </p:cNvSpPr>
          <p:nvPr/>
        </p:nvSpPr>
        <p:spPr bwMode="auto">
          <a:xfrm>
            <a:off x="3276600" y="15843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 dirty="0">
                <a:latin typeface="Arial" charset="0"/>
              </a:rPr>
              <a:t>3</a:t>
            </a:r>
            <a:endParaRPr lang="en-US" sz="2400" dirty="0">
              <a:latin typeface="Arial" charset="0"/>
            </a:endParaRPr>
          </a:p>
        </p:txBody>
      </p:sp>
      <p:sp>
        <p:nvSpPr>
          <p:cNvPr id="46098" name="Rectangle 18"/>
          <p:cNvSpPr>
            <a:spLocks noChangeArrowheads="1"/>
          </p:cNvSpPr>
          <p:nvPr/>
        </p:nvSpPr>
        <p:spPr bwMode="auto">
          <a:xfrm>
            <a:off x="3886200" y="15843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40</a:t>
            </a:r>
            <a:endParaRPr lang="en-US" sz="2400">
              <a:latin typeface="Arial" charset="0"/>
            </a:endParaRPr>
          </a:p>
        </p:txBody>
      </p:sp>
      <p:sp>
        <p:nvSpPr>
          <p:cNvPr id="46099" name="Rectangle 19"/>
          <p:cNvSpPr>
            <a:spLocks noChangeArrowheads="1"/>
          </p:cNvSpPr>
          <p:nvPr/>
        </p:nvSpPr>
        <p:spPr bwMode="auto">
          <a:xfrm>
            <a:off x="4495800" y="15843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43</a:t>
            </a:r>
            <a:endParaRPr lang="en-US" sz="2400">
              <a:latin typeface="Arial" charset="0"/>
            </a:endParaRPr>
          </a:p>
        </p:txBody>
      </p:sp>
      <p:sp>
        <p:nvSpPr>
          <p:cNvPr id="46100" name="Rectangle 20"/>
          <p:cNvSpPr>
            <a:spLocks noChangeArrowheads="1"/>
          </p:cNvSpPr>
          <p:nvPr/>
        </p:nvSpPr>
        <p:spPr bwMode="auto">
          <a:xfrm>
            <a:off x="5715000" y="15843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65</a:t>
            </a:r>
            <a:endParaRPr lang="en-US" sz="2400">
              <a:latin typeface="Arial" charset="0"/>
            </a:endParaRPr>
          </a:p>
        </p:txBody>
      </p:sp>
      <p:sp>
        <p:nvSpPr>
          <p:cNvPr id="46101" name="Rectangle 21"/>
          <p:cNvSpPr>
            <a:spLocks noChangeArrowheads="1"/>
          </p:cNvSpPr>
          <p:nvPr/>
        </p:nvSpPr>
        <p:spPr bwMode="auto">
          <a:xfrm>
            <a:off x="1447800" y="15843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0</a:t>
            </a:r>
            <a:endParaRPr lang="en-US" sz="2400">
              <a:latin typeface="Arial" charset="0"/>
            </a:endParaRPr>
          </a:p>
        </p:txBody>
      </p:sp>
      <p:sp>
        <p:nvSpPr>
          <p:cNvPr id="46102" name="Rectangle 22"/>
          <p:cNvSpPr>
            <a:spLocks noChangeArrowheads="1"/>
          </p:cNvSpPr>
          <p:nvPr/>
        </p:nvSpPr>
        <p:spPr bwMode="auto">
          <a:xfrm>
            <a:off x="838200" y="15843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-1</a:t>
            </a:r>
            <a:endParaRPr lang="en-US" sz="2400">
              <a:latin typeface="Arial" charset="0"/>
            </a:endParaRPr>
          </a:p>
        </p:txBody>
      </p:sp>
      <p:sp>
        <p:nvSpPr>
          <p:cNvPr id="46103" name="Rectangle 23"/>
          <p:cNvSpPr>
            <a:spLocks noChangeArrowheads="1"/>
          </p:cNvSpPr>
          <p:nvPr/>
        </p:nvSpPr>
        <p:spPr bwMode="auto">
          <a:xfrm>
            <a:off x="1447800" y="29305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1</a:t>
            </a:r>
            <a:endParaRPr lang="en-US" sz="2400">
              <a:latin typeface="Arial" charset="0"/>
            </a:endParaRPr>
          </a:p>
        </p:txBody>
      </p:sp>
      <p:sp>
        <p:nvSpPr>
          <p:cNvPr id="46104" name="Rectangle 24"/>
          <p:cNvSpPr>
            <a:spLocks noChangeArrowheads="1"/>
          </p:cNvSpPr>
          <p:nvPr/>
        </p:nvSpPr>
        <p:spPr bwMode="auto">
          <a:xfrm>
            <a:off x="2057400" y="29305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2</a:t>
            </a:r>
          </a:p>
        </p:txBody>
      </p:sp>
      <p:sp>
        <p:nvSpPr>
          <p:cNvPr id="46105" name="Rectangle 25"/>
          <p:cNvSpPr>
            <a:spLocks noChangeArrowheads="1"/>
          </p:cNvSpPr>
          <p:nvPr/>
        </p:nvSpPr>
        <p:spPr bwMode="auto">
          <a:xfrm>
            <a:off x="2667000" y="29305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3</a:t>
            </a:r>
            <a:endParaRPr lang="en-US" sz="2400">
              <a:latin typeface="Arial" charset="0"/>
            </a:endParaRPr>
          </a:p>
        </p:txBody>
      </p:sp>
      <p:sp>
        <p:nvSpPr>
          <p:cNvPr id="46106" name="Rectangle 26"/>
          <p:cNvSpPr>
            <a:spLocks noChangeArrowheads="1"/>
          </p:cNvSpPr>
          <p:nvPr/>
        </p:nvSpPr>
        <p:spPr bwMode="auto">
          <a:xfrm>
            <a:off x="3276600" y="29305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40</a:t>
            </a:r>
            <a:endParaRPr lang="en-US" sz="2400">
              <a:latin typeface="Arial" charset="0"/>
            </a:endParaRPr>
          </a:p>
        </p:txBody>
      </p:sp>
      <p:sp>
        <p:nvSpPr>
          <p:cNvPr id="46107" name="Rectangle 27"/>
          <p:cNvSpPr>
            <a:spLocks noChangeArrowheads="1"/>
          </p:cNvSpPr>
          <p:nvPr/>
        </p:nvSpPr>
        <p:spPr bwMode="auto">
          <a:xfrm>
            <a:off x="3886200" y="29305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43</a:t>
            </a:r>
            <a:endParaRPr lang="en-US" sz="2400">
              <a:latin typeface="Arial" charset="0"/>
            </a:endParaRPr>
          </a:p>
        </p:txBody>
      </p:sp>
      <p:sp>
        <p:nvSpPr>
          <p:cNvPr id="46108" name="Rectangle 28"/>
          <p:cNvSpPr>
            <a:spLocks noChangeArrowheads="1"/>
          </p:cNvSpPr>
          <p:nvPr/>
        </p:nvSpPr>
        <p:spPr bwMode="auto">
          <a:xfrm>
            <a:off x="4495800" y="29305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65</a:t>
            </a:r>
            <a:endParaRPr lang="en-US" sz="2400">
              <a:latin typeface="Arial" charset="0"/>
            </a:endParaRPr>
          </a:p>
        </p:txBody>
      </p:sp>
      <p:sp>
        <p:nvSpPr>
          <p:cNvPr id="46109" name="Rectangle 29"/>
          <p:cNvSpPr>
            <a:spLocks noChangeArrowheads="1"/>
          </p:cNvSpPr>
          <p:nvPr/>
        </p:nvSpPr>
        <p:spPr bwMode="auto">
          <a:xfrm>
            <a:off x="838200" y="29305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0</a:t>
            </a:r>
            <a:endParaRPr lang="en-US" sz="2400">
              <a:latin typeface="Arial" charset="0"/>
            </a:endParaRPr>
          </a:p>
        </p:txBody>
      </p:sp>
      <p:sp>
        <p:nvSpPr>
          <p:cNvPr id="46110" name="Rectangle 30"/>
          <p:cNvSpPr>
            <a:spLocks noChangeArrowheads="1"/>
          </p:cNvSpPr>
          <p:nvPr/>
        </p:nvSpPr>
        <p:spPr bwMode="auto">
          <a:xfrm>
            <a:off x="5105400" y="29305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58</a:t>
            </a:r>
          </a:p>
        </p:txBody>
      </p:sp>
      <p:sp>
        <p:nvSpPr>
          <p:cNvPr id="46111" name="Rectangle 31"/>
          <p:cNvSpPr>
            <a:spLocks noChangeArrowheads="1"/>
          </p:cNvSpPr>
          <p:nvPr/>
        </p:nvSpPr>
        <p:spPr bwMode="auto">
          <a:xfrm>
            <a:off x="6934200" y="2930525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42</a:t>
            </a:r>
            <a:endParaRPr lang="en-US" sz="2400">
              <a:latin typeface="Arial" charset="0"/>
            </a:endParaRPr>
          </a:p>
        </p:txBody>
      </p:sp>
      <p:sp>
        <p:nvSpPr>
          <p:cNvPr id="46112" name="Rectangle 32"/>
          <p:cNvSpPr>
            <a:spLocks noChangeArrowheads="1"/>
          </p:cNvSpPr>
          <p:nvPr/>
        </p:nvSpPr>
        <p:spPr bwMode="auto">
          <a:xfrm>
            <a:off x="7543800" y="2930525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4</a:t>
            </a:r>
            <a:endParaRPr lang="en-US" sz="2400">
              <a:latin typeface="Arial" charset="0"/>
            </a:endParaRPr>
          </a:p>
        </p:txBody>
      </p:sp>
      <p:sp>
        <p:nvSpPr>
          <p:cNvPr id="46113" name="Oval 33"/>
          <p:cNvSpPr>
            <a:spLocks noChangeArrowheads="1"/>
          </p:cNvSpPr>
          <p:nvPr/>
        </p:nvSpPr>
        <p:spPr bwMode="auto">
          <a:xfrm>
            <a:off x="7010400" y="2955925"/>
            <a:ext cx="457200" cy="457200"/>
          </a:xfrm>
          <a:prstGeom prst="ellipse">
            <a:avLst/>
          </a:prstGeom>
          <a:noFill/>
          <a:ln w="22225" cap="sq">
            <a:solidFill>
              <a:srgbClr val="000000"/>
            </a:solidFill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6114" name="AutoShape 34"/>
          <p:cNvCxnSpPr>
            <a:cxnSpLocks noChangeShapeType="1"/>
            <a:stCxn id="46113" idx="0"/>
            <a:endCxn id="46125" idx="0"/>
          </p:cNvCxnSpPr>
          <p:nvPr/>
        </p:nvCxnSpPr>
        <p:spPr bwMode="auto">
          <a:xfrm rot="5400000" flipH="1">
            <a:off x="6311900" y="2017713"/>
            <a:ext cx="25400" cy="1828800"/>
          </a:xfrm>
          <a:prstGeom prst="curvedConnector3">
            <a:avLst>
              <a:gd name="adj1" fmla="val 2112495"/>
            </a:avLst>
          </a:prstGeom>
          <a:noFill/>
          <a:ln w="22225" cap="sq">
            <a:solidFill>
              <a:srgbClr val="000000"/>
            </a:solidFill>
            <a:round/>
            <a:headEnd type="none" w="sm" len="sm"/>
            <a:tailEnd type="triangle" w="lg" len="lg"/>
          </a:ln>
          <a:effectLst/>
        </p:spPr>
      </p:cxnSp>
      <p:sp>
        <p:nvSpPr>
          <p:cNvPr id="46115" name="Rectangle 35"/>
          <p:cNvSpPr>
            <a:spLocks noChangeArrowheads="1"/>
          </p:cNvSpPr>
          <p:nvPr/>
        </p:nvSpPr>
        <p:spPr bwMode="auto">
          <a:xfrm>
            <a:off x="2057400" y="29305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1</a:t>
            </a:r>
            <a:endParaRPr lang="en-US" sz="2400">
              <a:latin typeface="Arial" charset="0"/>
            </a:endParaRPr>
          </a:p>
        </p:txBody>
      </p:sp>
      <p:sp>
        <p:nvSpPr>
          <p:cNvPr id="46116" name="Rectangle 36"/>
          <p:cNvSpPr>
            <a:spLocks noChangeArrowheads="1"/>
          </p:cNvSpPr>
          <p:nvPr/>
        </p:nvSpPr>
        <p:spPr bwMode="auto">
          <a:xfrm>
            <a:off x="2667000" y="29305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2</a:t>
            </a:r>
          </a:p>
        </p:txBody>
      </p:sp>
      <p:sp>
        <p:nvSpPr>
          <p:cNvPr id="46117" name="Rectangle 37"/>
          <p:cNvSpPr>
            <a:spLocks noChangeArrowheads="1"/>
          </p:cNvSpPr>
          <p:nvPr/>
        </p:nvSpPr>
        <p:spPr bwMode="auto">
          <a:xfrm>
            <a:off x="3276600" y="29305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3</a:t>
            </a:r>
            <a:endParaRPr lang="en-US" sz="2400">
              <a:latin typeface="Arial" charset="0"/>
            </a:endParaRPr>
          </a:p>
        </p:txBody>
      </p:sp>
      <p:sp>
        <p:nvSpPr>
          <p:cNvPr id="46118" name="Rectangle 38"/>
          <p:cNvSpPr>
            <a:spLocks noChangeArrowheads="1"/>
          </p:cNvSpPr>
          <p:nvPr/>
        </p:nvSpPr>
        <p:spPr bwMode="auto">
          <a:xfrm>
            <a:off x="3886200" y="29305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3</a:t>
            </a:r>
            <a:endParaRPr lang="en-US" sz="2400">
              <a:latin typeface="Arial" charset="0"/>
            </a:endParaRPr>
          </a:p>
        </p:txBody>
      </p:sp>
      <p:sp>
        <p:nvSpPr>
          <p:cNvPr id="46119" name="Rectangle 39"/>
          <p:cNvSpPr>
            <a:spLocks noChangeArrowheads="1"/>
          </p:cNvSpPr>
          <p:nvPr/>
        </p:nvSpPr>
        <p:spPr bwMode="auto">
          <a:xfrm>
            <a:off x="4495800" y="29305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43</a:t>
            </a:r>
            <a:endParaRPr lang="en-US" sz="2400">
              <a:latin typeface="Arial" charset="0"/>
            </a:endParaRPr>
          </a:p>
        </p:txBody>
      </p:sp>
      <p:sp>
        <p:nvSpPr>
          <p:cNvPr id="46120" name="Rectangle 40"/>
          <p:cNvSpPr>
            <a:spLocks noChangeArrowheads="1"/>
          </p:cNvSpPr>
          <p:nvPr/>
        </p:nvSpPr>
        <p:spPr bwMode="auto">
          <a:xfrm>
            <a:off x="5715000" y="29305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65</a:t>
            </a:r>
            <a:endParaRPr lang="en-US" sz="2400">
              <a:latin typeface="Arial" charset="0"/>
            </a:endParaRPr>
          </a:p>
        </p:txBody>
      </p:sp>
      <p:sp>
        <p:nvSpPr>
          <p:cNvPr id="46121" name="Rectangle 41"/>
          <p:cNvSpPr>
            <a:spLocks noChangeArrowheads="1"/>
          </p:cNvSpPr>
          <p:nvPr/>
        </p:nvSpPr>
        <p:spPr bwMode="auto">
          <a:xfrm>
            <a:off x="1447800" y="29305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0</a:t>
            </a:r>
            <a:endParaRPr lang="en-US" sz="2400">
              <a:latin typeface="Arial" charset="0"/>
            </a:endParaRPr>
          </a:p>
        </p:txBody>
      </p:sp>
      <p:sp>
        <p:nvSpPr>
          <p:cNvPr id="46122" name="Rectangle 42"/>
          <p:cNvSpPr>
            <a:spLocks noChangeArrowheads="1"/>
          </p:cNvSpPr>
          <p:nvPr/>
        </p:nvSpPr>
        <p:spPr bwMode="auto">
          <a:xfrm>
            <a:off x="838200" y="29305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-1</a:t>
            </a:r>
            <a:endParaRPr lang="en-US" sz="2400">
              <a:latin typeface="Arial" charset="0"/>
            </a:endParaRPr>
          </a:p>
        </p:txBody>
      </p:sp>
      <p:sp>
        <p:nvSpPr>
          <p:cNvPr id="46123" name="Rectangle 43"/>
          <p:cNvSpPr>
            <a:spLocks noChangeArrowheads="1"/>
          </p:cNvSpPr>
          <p:nvPr/>
        </p:nvSpPr>
        <p:spPr bwMode="auto">
          <a:xfrm>
            <a:off x="5715000" y="29305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58</a:t>
            </a:r>
          </a:p>
        </p:txBody>
      </p:sp>
      <p:sp>
        <p:nvSpPr>
          <p:cNvPr id="46124" name="Rectangle 44"/>
          <p:cNvSpPr>
            <a:spLocks noChangeArrowheads="1"/>
          </p:cNvSpPr>
          <p:nvPr/>
        </p:nvSpPr>
        <p:spPr bwMode="auto">
          <a:xfrm>
            <a:off x="4495800" y="29305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40</a:t>
            </a:r>
            <a:endParaRPr lang="en-US" sz="2400">
              <a:latin typeface="Arial" charset="0"/>
            </a:endParaRPr>
          </a:p>
        </p:txBody>
      </p:sp>
      <p:sp>
        <p:nvSpPr>
          <p:cNvPr id="46125" name="Rectangle 45"/>
          <p:cNvSpPr>
            <a:spLocks noChangeArrowheads="1"/>
          </p:cNvSpPr>
          <p:nvPr/>
        </p:nvSpPr>
        <p:spPr bwMode="auto">
          <a:xfrm>
            <a:off x="5105400" y="29305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43</a:t>
            </a:r>
            <a:endParaRPr lang="en-US" sz="2400">
              <a:latin typeface="Arial" charset="0"/>
            </a:endParaRPr>
          </a:p>
        </p:txBody>
      </p:sp>
      <p:sp>
        <p:nvSpPr>
          <p:cNvPr id="46126" name="Rectangle 46"/>
          <p:cNvSpPr>
            <a:spLocks noChangeArrowheads="1"/>
          </p:cNvSpPr>
          <p:nvPr/>
        </p:nvSpPr>
        <p:spPr bwMode="auto">
          <a:xfrm>
            <a:off x="6324600" y="29305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65</a:t>
            </a:r>
            <a:endParaRPr lang="en-US" sz="2400">
              <a:latin typeface="Arial" charset="0"/>
            </a:endParaRPr>
          </a:p>
        </p:txBody>
      </p:sp>
      <p:sp>
        <p:nvSpPr>
          <p:cNvPr id="46127" name="Rectangle 47"/>
          <p:cNvSpPr>
            <a:spLocks noChangeArrowheads="1"/>
          </p:cNvSpPr>
          <p:nvPr/>
        </p:nvSpPr>
        <p:spPr bwMode="auto">
          <a:xfrm>
            <a:off x="1447800" y="41497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1</a:t>
            </a:r>
            <a:endParaRPr lang="en-US" sz="2400">
              <a:latin typeface="Arial" charset="0"/>
            </a:endParaRPr>
          </a:p>
        </p:txBody>
      </p:sp>
      <p:sp>
        <p:nvSpPr>
          <p:cNvPr id="46128" name="Rectangle 48"/>
          <p:cNvSpPr>
            <a:spLocks noChangeArrowheads="1"/>
          </p:cNvSpPr>
          <p:nvPr/>
        </p:nvSpPr>
        <p:spPr bwMode="auto">
          <a:xfrm>
            <a:off x="2057400" y="41497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2</a:t>
            </a:r>
          </a:p>
        </p:txBody>
      </p:sp>
      <p:sp>
        <p:nvSpPr>
          <p:cNvPr id="46129" name="Rectangle 49"/>
          <p:cNvSpPr>
            <a:spLocks noChangeArrowheads="1"/>
          </p:cNvSpPr>
          <p:nvPr/>
        </p:nvSpPr>
        <p:spPr bwMode="auto">
          <a:xfrm>
            <a:off x="2667000" y="41497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3</a:t>
            </a:r>
            <a:endParaRPr lang="en-US" sz="2400">
              <a:latin typeface="Arial" charset="0"/>
            </a:endParaRPr>
          </a:p>
        </p:txBody>
      </p:sp>
      <p:sp>
        <p:nvSpPr>
          <p:cNvPr id="46130" name="Rectangle 50"/>
          <p:cNvSpPr>
            <a:spLocks noChangeArrowheads="1"/>
          </p:cNvSpPr>
          <p:nvPr/>
        </p:nvSpPr>
        <p:spPr bwMode="auto">
          <a:xfrm>
            <a:off x="3276600" y="41497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40</a:t>
            </a:r>
            <a:endParaRPr lang="en-US" sz="2400">
              <a:latin typeface="Arial" charset="0"/>
            </a:endParaRPr>
          </a:p>
        </p:txBody>
      </p:sp>
      <p:sp>
        <p:nvSpPr>
          <p:cNvPr id="46131" name="Rectangle 51"/>
          <p:cNvSpPr>
            <a:spLocks noChangeArrowheads="1"/>
          </p:cNvSpPr>
          <p:nvPr/>
        </p:nvSpPr>
        <p:spPr bwMode="auto">
          <a:xfrm>
            <a:off x="3886200" y="41497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43</a:t>
            </a:r>
            <a:endParaRPr lang="en-US" sz="2400">
              <a:latin typeface="Arial" charset="0"/>
            </a:endParaRPr>
          </a:p>
        </p:txBody>
      </p:sp>
      <p:sp>
        <p:nvSpPr>
          <p:cNvPr id="46132" name="Rectangle 52"/>
          <p:cNvSpPr>
            <a:spLocks noChangeArrowheads="1"/>
          </p:cNvSpPr>
          <p:nvPr/>
        </p:nvSpPr>
        <p:spPr bwMode="auto">
          <a:xfrm>
            <a:off x="4495800" y="41497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65</a:t>
            </a:r>
            <a:endParaRPr lang="en-US" sz="2400">
              <a:latin typeface="Arial" charset="0"/>
            </a:endParaRPr>
          </a:p>
        </p:txBody>
      </p:sp>
      <p:sp>
        <p:nvSpPr>
          <p:cNvPr id="46133" name="Rectangle 53"/>
          <p:cNvSpPr>
            <a:spLocks noChangeArrowheads="1"/>
          </p:cNvSpPr>
          <p:nvPr/>
        </p:nvSpPr>
        <p:spPr bwMode="auto">
          <a:xfrm>
            <a:off x="838200" y="41497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0</a:t>
            </a:r>
            <a:endParaRPr lang="en-US" sz="2400">
              <a:latin typeface="Arial" charset="0"/>
            </a:endParaRPr>
          </a:p>
        </p:txBody>
      </p:sp>
      <p:sp>
        <p:nvSpPr>
          <p:cNvPr id="46134" name="Rectangle 54"/>
          <p:cNvSpPr>
            <a:spLocks noChangeArrowheads="1"/>
          </p:cNvSpPr>
          <p:nvPr/>
        </p:nvSpPr>
        <p:spPr bwMode="auto">
          <a:xfrm>
            <a:off x="5105400" y="41497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42</a:t>
            </a:r>
          </a:p>
        </p:txBody>
      </p:sp>
      <p:sp>
        <p:nvSpPr>
          <p:cNvPr id="46135" name="Rectangle 55"/>
          <p:cNvSpPr>
            <a:spLocks noChangeArrowheads="1"/>
          </p:cNvSpPr>
          <p:nvPr/>
        </p:nvSpPr>
        <p:spPr bwMode="auto">
          <a:xfrm>
            <a:off x="7543800" y="4149725"/>
            <a:ext cx="609600" cy="498475"/>
          </a:xfrm>
          <a:prstGeom prst="rect">
            <a:avLst/>
          </a:prstGeom>
          <a:solidFill>
            <a:schemeClr val="accent1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4</a:t>
            </a:r>
            <a:endParaRPr lang="en-US" sz="2400">
              <a:latin typeface="Arial" charset="0"/>
            </a:endParaRPr>
          </a:p>
        </p:txBody>
      </p:sp>
      <p:sp>
        <p:nvSpPr>
          <p:cNvPr id="46136" name="Oval 56"/>
          <p:cNvSpPr>
            <a:spLocks noChangeArrowheads="1"/>
          </p:cNvSpPr>
          <p:nvPr/>
        </p:nvSpPr>
        <p:spPr bwMode="auto">
          <a:xfrm>
            <a:off x="7620000" y="4175125"/>
            <a:ext cx="457200" cy="457200"/>
          </a:xfrm>
          <a:prstGeom prst="ellipse">
            <a:avLst/>
          </a:prstGeom>
          <a:noFill/>
          <a:ln w="22225" cap="sq">
            <a:solidFill>
              <a:srgbClr val="000000"/>
            </a:solidFill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6137" name="AutoShape 57"/>
          <p:cNvCxnSpPr>
            <a:cxnSpLocks noChangeShapeType="1"/>
            <a:stCxn id="46136" idx="0"/>
            <a:endCxn id="46147" idx="0"/>
          </p:cNvCxnSpPr>
          <p:nvPr/>
        </p:nvCxnSpPr>
        <p:spPr bwMode="auto">
          <a:xfrm rot="5400000" flipH="1">
            <a:off x="6311900" y="2627313"/>
            <a:ext cx="25400" cy="3048000"/>
          </a:xfrm>
          <a:prstGeom prst="curvedConnector3">
            <a:avLst>
              <a:gd name="adj1" fmla="val 1912495"/>
            </a:avLst>
          </a:prstGeom>
          <a:noFill/>
          <a:ln w="22225" cap="sq">
            <a:solidFill>
              <a:srgbClr val="000000"/>
            </a:solidFill>
            <a:round/>
            <a:headEnd type="none" w="sm" len="sm"/>
            <a:tailEnd type="triangle" w="lg" len="lg"/>
          </a:ln>
          <a:effectLst/>
        </p:spPr>
      </p:cxnSp>
      <p:sp>
        <p:nvSpPr>
          <p:cNvPr id="46138" name="Rectangle 58"/>
          <p:cNvSpPr>
            <a:spLocks noChangeArrowheads="1"/>
          </p:cNvSpPr>
          <p:nvPr/>
        </p:nvSpPr>
        <p:spPr bwMode="auto">
          <a:xfrm>
            <a:off x="2057400" y="41497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1</a:t>
            </a:r>
            <a:endParaRPr lang="en-US" sz="2400">
              <a:latin typeface="Arial" charset="0"/>
            </a:endParaRPr>
          </a:p>
        </p:txBody>
      </p:sp>
      <p:sp>
        <p:nvSpPr>
          <p:cNvPr id="46139" name="Rectangle 59"/>
          <p:cNvSpPr>
            <a:spLocks noChangeArrowheads="1"/>
          </p:cNvSpPr>
          <p:nvPr/>
        </p:nvSpPr>
        <p:spPr bwMode="auto">
          <a:xfrm>
            <a:off x="2667000" y="41497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2</a:t>
            </a:r>
          </a:p>
        </p:txBody>
      </p:sp>
      <p:sp>
        <p:nvSpPr>
          <p:cNvPr id="46140" name="Rectangle 60"/>
          <p:cNvSpPr>
            <a:spLocks noChangeArrowheads="1"/>
          </p:cNvSpPr>
          <p:nvPr/>
        </p:nvSpPr>
        <p:spPr bwMode="auto">
          <a:xfrm>
            <a:off x="3276600" y="41497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3</a:t>
            </a:r>
            <a:endParaRPr lang="en-US" sz="2400">
              <a:latin typeface="Arial" charset="0"/>
            </a:endParaRPr>
          </a:p>
        </p:txBody>
      </p:sp>
      <p:sp>
        <p:nvSpPr>
          <p:cNvPr id="46141" name="Rectangle 61"/>
          <p:cNvSpPr>
            <a:spLocks noChangeArrowheads="1"/>
          </p:cNvSpPr>
          <p:nvPr/>
        </p:nvSpPr>
        <p:spPr bwMode="auto">
          <a:xfrm>
            <a:off x="3886200" y="41497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3</a:t>
            </a:r>
            <a:endParaRPr lang="en-US" sz="2400">
              <a:latin typeface="Arial" charset="0"/>
            </a:endParaRPr>
          </a:p>
        </p:txBody>
      </p:sp>
      <p:sp>
        <p:nvSpPr>
          <p:cNvPr id="46142" name="Rectangle 62"/>
          <p:cNvSpPr>
            <a:spLocks noChangeArrowheads="1"/>
          </p:cNvSpPr>
          <p:nvPr/>
        </p:nvSpPr>
        <p:spPr bwMode="auto">
          <a:xfrm>
            <a:off x="4495800" y="41497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43</a:t>
            </a:r>
            <a:endParaRPr lang="en-US" sz="2400">
              <a:latin typeface="Arial" charset="0"/>
            </a:endParaRPr>
          </a:p>
        </p:txBody>
      </p:sp>
      <p:sp>
        <p:nvSpPr>
          <p:cNvPr id="46143" name="Rectangle 63"/>
          <p:cNvSpPr>
            <a:spLocks noChangeArrowheads="1"/>
          </p:cNvSpPr>
          <p:nvPr/>
        </p:nvSpPr>
        <p:spPr bwMode="auto">
          <a:xfrm>
            <a:off x="5715000" y="41497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65</a:t>
            </a:r>
            <a:endParaRPr lang="en-US" sz="2400">
              <a:latin typeface="Arial" charset="0"/>
            </a:endParaRPr>
          </a:p>
        </p:txBody>
      </p:sp>
      <p:sp>
        <p:nvSpPr>
          <p:cNvPr id="46144" name="Rectangle 64"/>
          <p:cNvSpPr>
            <a:spLocks noChangeArrowheads="1"/>
          </p:cNvSpPr>
          <p:nvPr/>
        </p:nvSpPr>
        <p:spPr bwMode="auto">
          <a:xfrm>
            <a:off x="1447800" y="41497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0</a:t>
            </a:r>
            <a:endParaRPr lang="en-US" sz="2400">
              <a:latin typeface="Arial" charset="0"/>
            </a:endParaRPr>
          </a:p>
        </p:txBody>
      </p:sp>
      <p:sp>
        <p:nvSpPr>
          <p:cNvPr id="46145" name="Rectangle 65"/>
          <p:cNvSpPr>
            <a:spLocks noChangeArrowheads="1"/>
          </p:cNvSpPr>
          <p:nvPr/>
        </p:nvSpPr>
        <p:spPr bwMode="auto">
          <a:xfrm>
            <a:off x="838200" y="41497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-1</a:t>
            </a:r>
            <a:endParaRPr lang="en-US" sz="2400">
              <a:latin typeface="Arial" charset="0"/>
            </a:endParaRPr>
          </a:p>
        </p:txBody>
      </p:sp>
      <p:sp>
        <p:nvSpPr>
          <p:cNvPr id="46146" name="Rectangle 66"/>
          <p:cNvSpPr>
            <a:spLocks noChangeArrowheads="1"/>
          </p:cNvSpPr>
          <p:nvPr/>
        </p:nvSpPr>
        <p:spPr bwMode="auto">
          <a:xfrm>
            <a:off x="6324600" y="41497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58</a:t>
            </a:r>
          </a:p>
        </p:txBody>
      </p:sp>
      <p:sp>
        <p:nvSpPr>
          <p:cNvPr id="46147" name="Rectangle 67"/>
          <p:cNvSpPr>
            <a:spLocks noChangeArrowheads="1"/>
          </p:cNvSpPr>
          <p:nvPr/>
        </p:nvSpPr>
        <p:spPr bwMode="auto">
          <a:xfrm>
            <a:off x="4495800" y="41497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40</a:t>
            </a:r>
            <a:endParaRPr lang="en-US" sz="2400">
              <a:latin typeface="Arial" charset="0"/>
            </a:endParaRPr>
          </a:p>
        </p:txBody>
      </p:sp>
      <p:sp>
        <p:nvSpPr>
          <p:cNvPr id="46148" name="Rectangle 68"/>
          <p:cNvSpPr>
            <a:spLocks noChangeArrowheads="1"/>
          </p:cNvSpPr>
          <p:nvPr/>
        </p:nvSpPr>
        <p:spPr bwMode="auto">
          <a:xfrm>
            <a:off x="5715000" y="41497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43</a:t>
            </a:r>
            <a:endParaRPr lang="en-US" sz="2400">
              <a:latin typeface="Arial" charset="0"/>
            </a:endParaRPr>
          </a:p>
        </p:txBody>
      </p:sp>
      <p:sp>
        <p:nvSpPr>
          <p:cNvPr id="46149" name="Rectangle 69"/>
          <p:cNvSpPr>
            <a:spLocks noChangeArrowheads="1"/>
          </p:cNvSpPr>
          <p:nvPr/>
        </p:nvSpPr>
        <p:spPr bwMode="auto">
          <a:xfrm>
            <a:off x="6934200" y="4149725"/>
            <a:ext cx="609600" cy="498475"/>
          </a:xfrm>
          <a:prstGeom prst="rect">
            <a:avLst/>
          </a:prstGeom>
          <a:solidFill>
            <a:srgbClr val="33CCFF"/>
          </a:solidFill>
          <a:ln w="22225" cap="sq">
            <a:solidFill>
              <a:srgbClr val="000000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400" b="1">
                <a:latin typeface="Arial" charset="0"/>
              </a:rPr>
              <a:t>65</a:t>
            </a:r>
            <a:endParaRPr lang="en-US" sz="2400">
              <a:latin typeface="Arial" charset="0"/>
            </a:endParaRPr>
          </a:p>
        </p:txBody>
      </p:sp>
      <p:sp>
        <p:nvSpPr>
          <p:cNvPr id="46150" name="Rectangle 70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914400"/>
          </a:xfrm>
          <a:noFill/>
          <a:ln/>
        </p:spPr>
        <p:txBody>
          <a:bodyPr>
            <a:normAutofit/>
          </a:bodyPr>
          <a:lstStyle/>
          <a:p>
            <a:pPr algn="ctr"/>
            <a:r>
              <a:rPr lang="en-US" dirty="0"/>
              <a:t>Insertion Sort: Example </a:t>
            </a:r>
          </a:p>
        </p:txBody>
      </p:sp>
      <p:grpSp>
        <p:nvGrpSpPr>
          <p:cNvPr id="2" name="Group 71"/>
          <p:cNvGrpSpPr>
            <a:grpSpLocks/>
          </p:cNvGrpSpPr>
          <p:nvPr/>
        </p:nvGrpSpPr>
        <p:grpSpPr bwMode="auto">
          <a:xfrm>
            <a:off x="838200" y="5334000"/>
            <a:ext cx="7315200" cy="498475"/>
            <a:chOff x="528" y="1536"/>
            <a:chExt cx="4608" cy="314"/>
          </a:xfrm>
        </p:grpSpPr>
        <p:sp>
          <p:nvSpPr>
            <p:cNvPr id="46152" name="Rectangle 72"/>
            <p:cNvSpPr>
              <a:spLocks noChangeArrowheads="1"/>
            </p:cNvSpPr>
            <p:nvPr/>
          </p:nvSpPr>
          <p:spPr bwMode="auto">
            <a:xfrm>
              <a:off x="912" y="1536"/>
              <a:ext cx="384" cy="314"/>
            </a:xfrm>
            <a:prstGeom prst="rect">
              <a:avLst/>
            </a:prstGeom>
            <a:solidFill>
              <a:srgbClr val="33CCFF"/>
            </a:solidFill>
            <a:ln w="22225" cap="sq">
              <a:solidFill>
                <a:srgbClr val="000000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400" b="1">
                  <a:latin typeface="Arial" charset="0"/>
                </a:rPr>
                <a:t>1</a:t>
              </a:r>
              <a:endParaRPr lang="en-US" sz="2400">
                <a:latin typeface="Arial" charset="0"/>
              </a:endParaRPr>
            </a:p>
          </p:txBody>
        </p:sp>
        <p:sp>
          <p:nvSpPr>
            <p:cNvPr id="46153" name="Rectangle 73"/>
            <p:cNvSpPr>
              <a:spLocks noChangeArrowheads="1"/>
            </p:cNvSpPr>
            <p:nvPr/>
          </p:nvSpPr>
          <p:spPr bwMode="auto">
            <a:xfrm>
              <a:off x="1296" y="1536"/>
              <a:ext cx="384" cy="314"/>
            </a:xfrm>
            <a:prstGeom prst="rect">
              <a:avLst/>
            </a:prstGeom>
            <a:solidFill>
              <a:srgbClr val="33CCFF"/>
            </a:solidFill>
            <a:ln w="22225" cap="sq">
              <a:solidFill>
                <a:srgbClr val="000000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400" b="1">
                  <a:latin typeface="Arial" charset="0"/>
                </a:rPr>
                <a:t>2</a:t>
              </a:r>
            </a:p>
          </p:txBody>
        </p:sp>
        <p:sp>
          <p:nvSpPr>
            <p:cNvPr id="46154" name="Rectangle 74"/>
            <p:cNvSpPr>
              <a:spLocks noChangeArrowheads="1"/>
            </p:cNvSpPr>
            <p:nvPr/>
          </p:nvSpPr>
          <p:spPr bwMode="auto">
            <a:xfrm>
              <a:off x="1680" y="1536"/>
              <a:ext cx="384" cy="314"/>
            </a:xfrm>
            <a:prstGeom prst="rect">
              <a:avLst/>
            </a:prstGeom>
            <a:solidFill>
              <a:srgbClr val="33CCFF"/>
            </a:solidFill>
            <a:ln w="22225" cap="sq">
              <a:solidFill>
                <a:srgbClr val="000000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400" b="1">
                  <a:latin typeface="Arial" charset="0"/>
                </a:rPr>
                <a:t>3</a:t>
              </a:r>
              <a:endParaRPr lang="en-US" sz="2400">
                <a:latin typeface="Arial" charset="0"/>
              </a:endParaRPr>
            </a:p>
          </p:txBody>
        </p:sp>
        <p:sp>
          <p:nvSpPr>
            <p:cNvPr id="46155" name="Rectangle 75"/>
            <p:cNvSpPr>
              <a:spLocks noChangeArrowheads="1"/>
            </p:cNvSpPr>
            <p:nvPr/>
          </p:nvSpPr>
          <p:spPr bwMode="auto">
            <a:xfrm>
              <a:off x="2064" y="1536"/>
              <a:ext cx="384" cy="314"/>
            </a:xfrm>
            <a:prstGeom prst="rect">
              <a:avLst/>
            </a:prstGeom>
            <a:solidFill>
              <a:srgbClr val="33CCFF"/>
            </a:solidFill>
            <a:ln w="22225" cap="sq">
              <a:solidFill>
                <a:srgbClr val="000000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400" b="1">
                  <a:latin typeface="Arial" charset="0"/>
                </a:rPr>
                <a:t>40</a:t>
              </a:r>
              <a:endParaRPr lang="en-US" sz="2400">
                <a:latin typeface="Arial" charset="0"/>
              </a:endParaRPr>
            </a:p>
          </p:txBody>
        </p:sp>
        <p:sp>
          <p:nvSpPr>
            <p:cNvPr id="46156" name="Rectangle 76"/>
            <p:cNvSpPr>
              <a:spLocks noChangeArrowheads="1"/>
            </p:cNvSpPr>
            <p:nvPr/>
          </p:nvSpPr>
          <p:spPr bwMode="auto">
            <a:xfrm>
              <a:off x="2448" y="1536"/>
              <a:ext cx="384" cy="314"/>
            </a:xfrm>
            <a:prstGeom prst="rect">
              <a:avLst/>
            </a:prstGeom>
            <a:solidFill>
              <a:srgbClr val="33CCFF"/>
            </a:solidFill>
            <a:ln w="22225" cap="sq">
              <a:solidFill>
                <a:srgbClr val="000000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400" b="1">
                  <a:latin typeface="Arial" charset="0"/>
                </a:rPr>
                <a:t>43</a:t>
              </a:r>
              <a:endParaRPr lang="en-US" sz="2400">
                <a:latin typeface="Arial" charset="0"/>
              </a:endParaRPr>
            </a:p>
          </p:txBody>
        </p:sp>
        <p:sp>
          <p:nvSpPr>
            <p:cNvPr id="46157" name="Rectangle 77"/>
            <p:cNvSpPr>
              <a:spLocks noChangeArrowheads="1"/>
            </p:cNvSpPr>
            <p:nvPr/>
          </p:nvSpPr>
          <p:spPr bwMode="auto">
            <a:xfrm>
              <a:off x="2832" y="1536"/>
              <a:ext cx="384" cy="314"/>
            </a:xfrm>
            <a:prstGeom prst="rect">
              <a:avLst/>
            </a:prstGeom>
            <a:solidFill>
              <a:srgbClr val="33CCFF"/>
            </a:solidFill>
            <a:ln w="22225" cap="sq">
              <a:solidFill>
                <a:srgbClr val="000000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400" b="1">
                  <a:latin typeface="Arial" charset="0"/>
                </a:rPr>
                <a:t>65</a:t>
              </a:r>
              <a:endParaRPr lang="en-US" sz="2400">
                <a:latin typeface="Arial" charset="0"/>
              </a:endParaRPr>
            </a:p>
          </p:txBody>
        </p:sp>
        <p:sp>
          <p:nvSpPr>
            <p:cNvPr id="46158" name="Rectangle 78"/>
            <p:cNvSpPr>
              <a:spLocks noChangeArrowheads="1"/>
            </p:cNvSpPr>
            <p:nvPr/>
          </p:nvSpPr>
          <p:spPr bwMode="auto">
            <a:xfrm>
              <a:off x="528" y="1536"/>
              <a:ext cx="384" cy="314"/>
            </a:xfrm>
            <a:prstGeom prst="rect">
              <a:avLst/>
            </a:prstGeom>
            <a:solidFill>
              <a:srgbClr val="33CCFF"/>
            </a:solidFill>
            <a:ln w="22225" cap="sq">
              <a:solidFill>
                <a:srgbClr val="000000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400" b="1">
                  <a:latin typeface="Arial" charset="0"/>
                </a:rPr>
                <a:t>0</a:t>
              </a:r>
              <a:endParaRPr lang="en-US" sz="2400">
                <a:latin typeface="Arial" charset="0"/>
              </a:endParaRPr>
            </a:p>
          </p:txBody>
        </p:sp>
        <p:sp>
          <p:nvSpPr>
            <p:cNvPr id="46159" name="Rectangle 79"/>
            <p:cNvSpPr>
              <a:spLocks noChangeArrowheads="1"/>
            </p:cNvSpPr>
            <p:nvPr/>
          </p:nvSpPr>
          <p:spPr bwMode="auto">
            <a:xfrm>
              <a:off x="3216" y="1536"/>
              <a:ext cx="384" cy="314"/>
            </a:xfrm>
            <a:prstGeom prst="rect">
              <a:avLst/>
            </a:prstGeom>
            <a:solidFill>
              <a:srgbClr val="33CCFF"/>
            </a:solidFill>
            <a:ln w="22225" cap="sq">
              <a:solidFill>
                <a:srgbClr val="000000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400" b="1">
                  <a:latin typeface="Arial" charset="0"/>
                </a:rPr>
                <a:t>42</a:t>
              </a:r>
            </a:p>
          </p:txBody>
        </p:sp>
        <p:sp>
          <p:nvSpPr>
            <p:cNvPr id="46160" name="Rectangle 80"/>
            <p:cNvSpPr>
              <a:spLocks noChangeArrowheads="1"/>
            </p:cNvSpPr>
            <p:nvPr/>
          </p:nvSpPr>
          <p:spPr bwMode="auto">
            <a:xfrm>
              <a:off x="1296" y="1536"/>
              <a:ext cx="384" cy="314"/>
            </a:xfrm>
            <a:prstGeom prst="rect">
              <a:avLst/>
            </a:prstGeom>
            <a:solidFill>
              <a:srgbClr val="33CCFF"/>
            </a:solidFill>
            <a:ln w="22225" cap="sq">
              <a:solidFill>
                <a:srgbClr val="000000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400" b="1">
                  <a:latin typeface="Arial" charset="0"/>
                </a:rPr>
                <a:t>1</a:t>
              </a:r>
              <a:endParaRPr lang="en-US" sz="2400">
                <a:latin typeface="Arial" charset="0"/>
              </a:endParaRPr>
            </a:p>
          </p:txBody>
        </p:sp>
        <p:sp>
          <p:nvSpPr>
            <p:cNvPr id="46161" name="Rectangle 81"/>
            <p:cNvSpPr>
              <a:spLocks noChangeArrowheads="1"/>
            </p:cNvSpPr>
            <p:nvPr/>
          </p:nvSpPr>
          <p:spPr bwMode="auto">
            <a:xfrm>
              <a:off x="1680" y="1536"/>
              <a:ext cx="384" cy="314"/>
            </a:xfrm>
            <a:prstGeom prst="rect">
              <a:avLst/>
            </a:prstGeom>
            <a:solidFill>
              <a:srgbClr val="33CCFF"/>
            </a:solidFill>
            <a:ln w="22225" cap="sq">
              <a:solidFill>
                <a:srgbClr val="000000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400" b="1">
                  <a:latin typeface="Arial" charset="0"/>
                </a:rPr>
                <a:t>2</a:t>
              </a:r>
            </a:p>
          </p:txBody>
        </p:sp>
        <p:sp>
          <p:nvSpPr>
            <p:cNvPr id="46162" name="Rectangle 82"/>
            <p:cNvSpPr>
              <a:spLocks noChangeArrowheads="1"/>
            </p:cNvSpPr>
            <p:nvPr/>
          </p:nvSpPr>
          <p:spPr bwMode="auto">
            <a:xfrm>
              <a:off x="2064" y="1536"/>
              <a:ext cx="384" cy="314"/>
            </a:xfrm>
            <a:prstGeom prst="rect">
              <a:avLst/>
            </a:prstGeom>
            <a:solidFill>
              <a:srgbClr val="33CCFF"/>
            </a:solidFill>
            <a:ln w="22225" cap="sq">
              <a:solidFill>
                <a:srgbClr val="000000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400" b="1">
                  <a:latin typeface="Arial" charset="0"/>
                </a:rPr>
                <a:t>3</a:t>
              </a:r>
              <a:endParaRPr lang="en-US" sz="2400">
                <a:latin typeface="Arial" charset="0"/>
              </a:endParaRPr>
            </a:p>
          </p:txBody>
        </p:sp>
        <p:sp>
          <p:nvSpPr>
            <p:cNvPr id="46163" name="Rectangle 83"/>
            <p:cNvSpPr>
              <a:spLocks noChangeArrowheads="1"/>
            </p:cNvSpPr>
            <p:nvPr/>
          </p:nvSpPr>
          <p:spPr bwMode="auto">
            <a:xfrm>
              <a:off x="2448" y="1536"/>
              <a:ext cx="384" cy="314"/>
            </a:xfrm>
            <a:prstGeom prst="rect">
              <a:avLst/>
            </a:prstGeom>
            <a:solidFill>
              <a:srgbClr val="33CCFF"/>
            </a:solidFill>
            <a:ln w="22225" cap="sq">
              <a:solidFill>
                <a:srgbClr val="000000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400" b="1">
                  <a:latin typeface="Arial" charset="0"/>
                </a:rPr>
                <a:t>3</a:t>
              </a:r>
              <a:endParaRPr lang="en-US" sz="2400">
                <a:latin typeface="Arial" charset="0"/>
              </a:endParaRPr>
            </a:p>
          </p:txBody>
        </p:sp>
        <p:sp>
          <p:nvSpPr>
            <p:cNvPr id="46164" name="Rectangle 84"/>
            <p:cNvSpPr>
              <a:spLocks noChangeArrowheads="1"/>
            </p:cNvSpPr>
            <p:nvPr/>
          </p:nvSpPr>
          <p:spPr bwMode="auto">
            <a:xfrm>
              <a:off x="2832" y="1536"/>
              <a:ext cx="384" cy="314"/>
            </a:xfrm>
            <a:prstGeom prst="rect">
              <a:avLst/>
            </a:prstGeom>
            <a:solidFill>
              <a:srgbClr val="33CCFF"/>
            </a:solidFill>
            <a:ln w="22225" cap="sq">
              <a:solidFill>
                <a:srgbClr val="000000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400" b="1">
                  <a:latin typeface="Arial" charset="0"/>
                </a:rPr>
                <a:t>43</a:t>
              </a:r>
              <a:endParaRPr lang="en-US" sz="2400">
                <a:latin typeface="Arial" charset="0"/>
              </a:endParaRPr>
            </a:p>
          </p:txBody>
        </p:sp>
        <p:sp>
          <p:nvSpPr>
            <p:cNvPr id="46165" name="Rectangle 85"/>
            <p:cNvSpPr>
              <a:spLocks noChangeArrowheads="1"/>
            </p:cNvSpPr>
            <p:nvPr/>
          </p:nvSpPr>
          <p:spPr bwMode="auto">
            <a:xfrm>
              <a:off x="3600" y="1536"/>
              <a:ext cx="384" cy="314"/>
            </a:xfrm>
            <a:prstGeom prst="rect">
              <a:avLst/>
            </a:prstGeom>
            <a:solidFill>
              <a:srgbClr val="33CCFF"/>
            </a:solidFill>
            <a:ln w="22225" cap="sq">
              <a:solidFill>
                <a:srgbClr val="000000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400" b="1">
                  <a:latin typeface="Arial" charset="0"/>
                </a:rPr>
                <a:t>65</a:t>
              </a:r>
              <a:endParaRPr lang="en-US" sz="2400">
                <a:latin typeface="Arial" charset="0"/>
              </a:endParaRPr>
            </a:p>
          </p:txBody>
        </p:sp>
        <p:sp>
          <p:nvSpPr>
            <p:cNvPr id="46166" name="Rectangle 86"/>
            <p:cNvSpPr>
              <a:spLocks noChangeArrowheads="1"/>
            </p:cNvSpPr>
            <p:nvPr/>
          </p:nvSpPr>
          <p:spPr bwMode="auto">
            <a:xfrm>
              <a:off x="912" y="1536"/>
              <a:ext cx="384" cy="314"/>
            </a:xfrm>
            <a:prstGeom prst="rect">
              <a:avLst/>
            </a:prstGeom>
            <a:solidFill>
              <a:srgbClr val="33CCFF"/>
            </a:solidFill>
            <a:ln w="22225" cap="sq">
              <a:solidFill>
                <a:srgbClr val="000000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400" b="1">
                  <a:latin typeface="Arial" charset="0"/>
                </a:rPr>
                <a:t>0</a:t>
              </a:r>
              <a:endParaRPr lang="en-US" sz="2400">
                <a:latin typeface="Arial" charset="0"/>
              </a:endParaRPr>
            </a:p>
          </p:txBody>
        </p:sp>
        <p:sp>
          <p:nvSpPr>
            <p:cNvPr id="46167" name="Rectangle 87"/>
            <p:cNvSpPr>
              <a:spLocks noChangeArrowheads="1"/>
            </p:cNvSpPr>
            <p:nvPr/>
          </p:nvSpPr>
          <p:spPr bwMode="auto">
            <a:xfrm>
              <a:off x="528" y="1536"/>
              <a:ext cx="384" cy="314"/>
            </a:xfrm>
            <a:prstGeom prst="rect">
              <a:avLst/>
            </a:prstGeom>
            <a:solidFill>
              <a:srgbClr val="33CCFF"/>
            </a:solidFill>
            <a:ln w="22225" cap="sq">
              <a:solidFill>
                <a:srgbClr val="000000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400" b="1">
                  <a:latin typeface="Arial" charset="0"/>
                </a:rPr>
                <a:t>-1</a:t>
              </a:r>
              <a:endParaRPr lang="en-US" sz="2400">
                <a:latin typeface="Arial" charset="0"/>
              </a:endParaRPr>
            </a:p>
          </p:txBody>
        </p:sp>
        <p:sp>
          <p:nvSpPr>
            <p:cNvPr id="46168" name="Rectangle 88"/>
            <p:cNvSpPr>
              <a:spLocks noChangeArrowheads="1"/>
            </p:cNvSpPr>
            <p:nvPr/>
          </p:nvSpPr>
          <p:spPr bwMode="auto">
            <a:xfrm>
              <a:off x="3984" y="1536"/>
              <a:ext cx="384" cy="314"/>
            </a:xfrm>
            <a:prstGeom prst="rect">
              <a:avLst/>
            </a:prstGeom>
            <a:solidFill>
              <a:srgbClr val="33CCFF"/>
            </a:solidFill>
            <a:ln w="22225" cap="sq">
              <a:solidFill>
                <a:srgbClr val="000000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400" b="1">
                  <a:latin typeface="Arial" charset="0"/>
                </a:rPr>
                <a:t>58</a:t>
              </a:r>
            </a:p>
          </p:txBody>
        </p:sp>
        <p:sp>
          <p:nvSpPr>
            <p:cNvPr id="46169" name="Rectangle 89"/>
            <p:cNvSpPr>
              <a:spLocks noChangeArrowheads="1"/>
            </p:cNvSpPr>
            <p:nvPr/>
          </p:nvSpPr>
          <p:spPr bwMode="auto">
            <a:xfrm>
              <a:off x="2832" y="1536"/>
              <a:ext cx="384" cy="314"/>
            </a:xfrm>
            <a:prstGeom prst="rect">
              <a:avLst/>
            </a:prstGeom>
            <a:solidFill>
              <a:srgbClr val="33CCFF"/>
            </a:solidFill>
            <a:ln w="22225" cap="sq">
              <a:solidFill>
                <a:srgbClr val="000000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400" b="1">
                  <a:latin typeface="Arial" charset="0"/>
                </a:rPr>
                <a:t>4</a:t>
              </a:r>
              <a:endParaRPr lang="en-US" sz="2400">
                <a:latin typeface="Arial" charset="0"/>
              </a:endParaRPr>
            </a:p>
          </p:txBody>
        </p:sp>
        <p:sp>
          <p:nvSpPr>
            <p:cNvPr id="46170" name="Rectangle 90"/>
            <p:cNvSpPr>
              <a:spLocks noChangeArrowheads="1"/>
            </p:cNvSpPr>
            <p:nvPr/>
          </p:nvSpPr>
          <p:spPr bwMode="auto">
            <a:xfrm>
              <a:off x="3600" y="1536"/>
              <a:ext cx="384" cy="314"/>
            </a:xfrm>
            <a:prstGeom prst="rect">
              <a:avLst/>
            </a:prstGeom>
            <a:solidFill>
              <a:srgbClr val="33CCFF"/>
            </a:solidFill>
            <a:ln w="22225" cap="sq">
              <a:solidFill>
                <a:srgbClr val="000000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400" b="1">
                  <a:latin typeface="Arial" charset="0"/>
                </a:rPr>
                <a:t>43</a:t>
              </a:r>
              <a:endParaRPr lang="en-US" sz="2400">
                <a:latin typeface="Arial" charset="0"/>
              </a:endParaRPr>
            </a:p>
          </p:txBody>
        </p:sp>
        <p:sp>
          <p:nvSpPr>
            <p:cNvPr id="46171" name="Rectangle 91"/>
            <p:cNvSpPr>
              <a:spLocks noChangeArrowheads="1"/>
            </p:cNvSpPr>
            <p:nvPr/>
          </p:nvSpPr>
          <p:spPr bwMode="auto">
            <a:xfrm>
              <a:off x="4368" y="1536"/>
              <a:ext cx="384" cy="314"/>
            </a:xfrm>
            <a:prstGeom prst="rect">
              <a:avLst/>
            </a:prstGeom>
            <a:solidFill>
              <a:srgbClr val="33CCFF"/>
            </a:solidFill>
            <a:ln w="22225" cap="sq">
              <a:solidFill>
                <a:srgbClr val="000000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400" b="1">
                  <a:latin typeface="Arial" charset="0"/>
                </a:rPr>
                <a:t>65</a:t>
              </a:r>
              <a:endParaRPr lang="en-US" sz="2400">
                <a:latin typeface="Arial" charset="0"/>
              </a:endParaRPr>
            </a:p>
          </p:txBody>
        </p:sp>
        <p:sp>
          <p:nvSpPr>
            <p:cNvPr id="46172" name="Rectangle 92"/>
            <p:cNvSpPr>
              <a:spLocks noChangeArrowheads="1"/>
            </p:cNvSpPr>
            <p:nvPr/>
          </p:nvSpPr>
          <p:spPr bwMode="auto">
            <a:xfrm>
              <a:off x="3600" y="1536"/>
              <a:ext cx="384" cy="314"/>
            </a:xfrm>
            <a:prstGeom prst="rect">
              <a:avLst/>
            </a:prstGeom>
            <a:solidFill>
              <a:srgbClr val="33CCFF"/>
            </a:solidFill>
            <a:ln w="22225" cap="sq">
              <a:solidFill>
                <a:srgbClr val="000000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400" b="1">
                  <a:latin typeface="Arial" charset="0"/>
                </a:rPr>
                <a:t>42</a:t>
              </a:r>
            </a:p>
          </p:txBody>
        </p:sp>
        <p:sp>
          <p:nvSpPr>
            <p:cNvPr id="46173" name="Rectangle 93"/>
            <p:cNvSpPr>
              <a:spLocks noChangeArrowheads="1"/>
            </p:cNvSpPr>
            <p:nvPr/>
          </p:nvSpPr>
          <p:spPr bwMode="auto">
            <a:xfrm>
              <a:off x="4368" y="1536"/>
              <a:ext cx="384" cy="314"/>
            </a:xfrm>
            <a:prstGeom prst="rect">
              <a:avLst/>
            </a:prstGeom>
            <a:solidFill>
              <a:srgbClr val="33CCFF"/>
            </a:solidFill>
            <a:ln w="22225" cap="sq">
              <a:solidFill>
                <a:srgbClr val="000000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400" b="1">
                  <a:latin typeface="Arial" charset="0"/>
                </a:rPr>
                <a:t>58</a:t>
              </a:r>
            </a:p>
          </p:txBody>
        </p:sp>
        <p:sp>
          <p:nvSpPr>
            <p:cNvPr id="46174" name="Rectangle 94"/>
            <p:cNvSpPr>
              <a:spLocks noChangeArrowheads="1"/>
            </p:cNvSpPr>
            <p:nvPr/>
          </p:nvSpPr>
          <p:spPr bwMode="auto">
            <a:xfrm>
              <a:off x="3216" y="1536"/>
              <a:ext cx="384" cy="314"/>
            </a:xfrm>
            <a:prstGeom prst="rect">
              <a:avLst/>
            </a:prstGeom>
            <a:solidFill>
              <a:srgbClr val="33CCFF"/>
            </a:solidFill>
            <a:ln w="22225" cap="sq">
              <a:solidFill>
                <a:srgbClr val="000000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400" b="1">
                  <a:latin typeface="Arial" charset="0"/>
                </a:rPr>
                <a:t>40</a:t>
              </a:r>
              <a:endParaRPr lang="en-US" sz="2400">
                <a:latin typeface="Arial" charset="0"/>
              </a:endParaRPr>
            </a:p>
          </p:txBody>
        </p:sp>
        <p:sp>
          <p:nvSpPr>
            <p:cNvPr id="46175" name="Rectangle 95"/>
            <p:cNvSpPr>
              <a:spLocks noChangeArrowheads="1"/>
            </p:cNvSpPr>
            <p:nvPr/>
          </p:nvSpPr>
          <p:spPr bwMode="auto">
            <a:xfrm>
              <a:off x="3984" y="1536"/>
              <a:ext cx="384" cy="314"/>
            </a:xfrm>
            <a:prstGeom prst="rect">
              <a:avLst/>
            </a:prstGeom>
            <a:solidFill>
              <a:srgbClr val="33CCFF"/>
            </a:solidFill>
            <a:ln w="22225" cap="sq">
              <a:solidFill>
                <a:srgbClr val="000000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400" b="1">
                  <a:latin typeface="Arial" charset="0"/>
                </a:rPr>
                <a:t>43</a:t>
              </a:r>
              <a:endParaRPr lang="en-US" sz="2400">
                <a:latin typeface="Arial" charset="0"/>
              </a:endParaRPr>
            </a:p>
          </p:txBody>
        </p:sp>
        <p:sp>
          <p:nvSpPr>
            <p:cNvPr id="46176" name="Rectangle 96"/>
            <p:cNvSpPr>
              <a:spLocks noChangeArrowheads="1"/>
            </p:cNvSpPr>
            <p:nvPr/>
          </p:nvSpPr>
          <p:spPr bwMode="auto">
            <a:xfrm>
              <a:off x="4752" y="1536"/>
              <a:ext cx="384" cy="314"/>
            </a:xfrm>
            <a:prstGeom prst="rect">
              <a:avLst/>
            </a:prstGeom>
            <a:solidFill>
              <a:srgbClr val="33CCFF"/>
            </a:solidFill>
            <a:ln w="22225" cap="sq">
              <a:solidFill>
                <a:srgbClr val="000000"/>
              </a:solidFill>
              <a:miter lim="800000"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 algn="ctr" eaLnBrk="1" hangingPunct="1"/>
              <a:r>
                <a:rPr lang="en-US" sz="2400" b="1">
                  <a:latin typeface="Arial" charset="0"/>
                </a:rPr>
                <a:t>65</a:t>
              </a:r>
              <a:endParaRPr lang="en-US" sz="2400">
                <a:latin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612</TotalTime>
  <Words>522</Words>
  <Application>Microsoft Office PowerPoint</Application>
  <PresentationFormat>On-screen Show (4:3)</PresentationFormat>
  <Paragraphs>296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 Unicode MS</vt:lpstr>
      <vt:lpstr>Arial</vt:lpstr>
      <vt:lpstr>Calibri</vt:lpstr>
      <vt:lpstr>Constantia</vt:lpstr>
      <vt:lpstr>Times New Roman</vt:lpstr>
      <vt:lpstr>Wingdings</vt:lpstr>
      <vt:lpstr>Wingdings 2</vt:lpstr>
      <vt:lpstr>Flow</vt:lpstr>
      <vt:lpstr>Equation</vt:lpstr>
      <vt:lpstr>Insertion sort</vt:lpstr>
      <vt:lpstr>Sorting Algorithms</vt:lpstr>
      <vt:lpstr>Type of sorting algorithms</vt:lpstr>
      <vt:lpstr>Insertion Sort idea</vt:lpstr>
      <vt:lpstr>Insertion Sort idea</vt:lpstr>
      <vt:lpstr>Insertion Sort: Example </vt:lpstr>
      <vt:lpstr>Insertion Sort: Example </vt:lpstr>
      <vt:lpstr>Insertion Sort: Example</vt:lpstr>
      <vt:lpstr>Insertion Sort: Example </vt:lpstr>
      <vt:lpstr>Insertion Sort in Pseudocode</vt:lpstr>
      <vt:lpstr>PowerPoint Presentation</vt:lpstr>
      <vt:lpstr>Time Complexity</vt:lpstr>
      <vt:lpstr>Analysis for Insertion Sort</vt:lpstr>
      <vt:lpstr>Insertion Sort Analysis (cont.)</vt:lpstr>
      <vt:lpstr>Insertion Sort Analysis (cont.)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Algorithms</dc:title>
  <dc:creator>nIsArG</dc:creator>
  <cp:lastModifiedBy>abc</cp:lastModifiedBy>
  <cp:revision>65</cp:revision>
  <dcterms:created xsi:type="dcterms:W3CDTF">2013-07-24T17:23:35Z</dcterms:created>
  <dcterms:modified xsi:type="dcterms:W3CDTF">2013-07-26T22:40:25Z</dcterms:modified>
</cp:coreProperties>
</file>