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884DBE2-5B1D-43CD-9AE5-1ABA7263CA3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083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92F32-654C-45B5-BB45-FEF519BD0383}"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4DBE2-5B1D-43CD-9AE5-1ABA7263CA3E}" type="slidenum">
              <a:rPr lang="en-IN" smtClean="0"/>
              <a:t>‹#›</a:t>
            </a:fld>
            <a:endParaRPr lang="en-IN"/>
          </a:p>
        </p:txBody>
      </p:sp>
    </p:spTree>
    <p:extLst>
      <p:ext uri="{BB962C8B-B14F-4D97-AF65-F5344CB8AC3E}">
        <p14:creationId xmlns:p14="http://schemas.microsoft.com/office/powerpoint/2010/main" val="337277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4DBE2-5B1D-43CD-9AE5-1ABA7263CA3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989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4DBE2-5B1D-43CD-9AE5-1ABA7263CA3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0248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4DBE2-5B1D-43CD-9AE5-1ABA7263CA3E}" type="slidenum">
              <a:rPr lang="en-IN" smtClean="0"/>
              <a:t>‹#›</a:t>
            </a:fld>
            <a:endParaRPr lang="en-IN"/>
          </a:p>
        </p:txBody>
      </p:sp>
    </p:spTree>
    <p:extLst>
      <p:ext uri="{BB962C8B-B14F-4D97-AF65-F5344CB8AC3E}">
        <p14:creationId xmlns:p14="http://schemas.microsoft.com/office/powerpoint/2010/main" val="2456291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4DBE2-5B1D-43CD-9AE5-1ABA7263CA3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458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4DBE2-5B1D-43CD-9AE5-1ABA7263CA3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69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4DBE2-5B1D-43CD-9AE5-1ABA7263CA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235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4DBE2-5B1D-43CD-9AE5-1ABA7263CA3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364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4DBE2-5B1D-43CD-9AE5-1ABA7263CA3E}" type="slidenum">
              <a:rPr lang="en-IN" smtClean="0"/>
              <a:t>‹#›</a:t>
            </a:fld>
            <a:endParaRPr lang="en-IN"/>
          </a:p>
        </p:txBody>
      </p:sp>
    </p:spTree>
    <p:extLst>
      <p:ext uri="{BB962C8B-B14F-4D97-AF65-F5344CB8AC3E}">
        <p14:creationId xmlns:p14="http://schemas.microsoft.com/office/powerpoint/2010/main" val="89874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92F32-654C-45B5-BB45-FEF519BD0383}"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4DBE2-5B1D-43CD-9AE5-1ABA7263CA3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71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92F32-654C-45B5-BB45-FEF519BD0383}"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4DBE2-5B1D-43CD-9AE5-1ABA7263CA3E}" type="slidenum">
              <a:rPr lang="en-IN" smtClean="0"/>
              <a:t>‹#›</a:t>
            </a:fld>
            <a:endParaRPr lang="en-IN"/>
          </a:p>
        </p:txBody>
      </p:sp>
    </p:spTree>
    <p:extLst>
      <p:ext uri="{BB962C8B-B14F-4D97-AF65-F5344CB8AC3E}">
        <p14:creationId xmlns:p14="http://schemas.microsoft.com/office/powerpoint/2010/main" val="273961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92F32-654C-45B5-BB45-FEF519BD0383}"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84DBE2-5B1D-43CD-9AE5-1ABA7263CA3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81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E92F32-654C-45B5-BB45-FEF519BD0383}"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84DBE2-5B1D-43CD-9AE5-1ABA7263CA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2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92F32-654C-45B5-BB45-FEF519BD0383}"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84DBE2-5B1D-43CD-9AE5-1ABA7263CA3E}" type="slidenum">
              <a:rPr lang="en-IN" smtClean="0"/>
              <a:t>‹#›</a:t>
            </a:fld>
            <a:endParaRPr lang="en-IN"/>
          </a:p>
        </p:txBody>
      </p:sp>
    </p:spTree>
    <p:extLst>
      <p:ext uri="{BB962C8B-B14F-4D97-AF65-F5344CB8AC3E}">
        <p14:creationId xmlns:p14="http://schemas.microsoft.com/office/powerpoint/2010/main" val="45867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92F32-654C-45B5-BB45-FEF519BD0383}"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4DBE2-5B1D-43CD-9AE5-1ABA7263CA3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86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92F32-654C-45B5-BB45-FEF519BD0383}"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84DBE2-5B1D-43CD-9AE5-1ABA7263CA3E}" type="slidenum">
              <a:rPr lang="en-IN" smtClean="0"/>
              <a:t>‹#›</a:t>
            </a:fld>
            <a:endParaRPr lang="en-IN"/>
          </a:p>
        </p:txBody>
      </p:sp>
    </p:spTree>
    <p:extLst>
      <p:ext uri="{BB962C8B-B14F-4D97-AF65-F5344CB8AC3E}">
        <p14:creationId xmlns:p14="http://schemas.microsoft.com/office/powerpoint/2010/main" val="29297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E92F32-654C-45B5-BB45-FEF519BD0383}" type="datetimeFigureOut">
              <a:rPr lang="en-IN" smtClean="0"/>
              <a:t>01-08-2024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84DBE2-5B1D-43CD-9AE5-1ABA7263CA3E}" type="slidenum">
              <a:rPr lang="en-IN" smtClean="0"/>
              <a:t>‹#›</a:t>
            </a:fld>
            <a:endParaRPr lang="en-IN"/>
          </a:p>
        </p:txBody>
      </p:sp>
    </p:spTree>
    <p:extLst>
      <p:ext uri="{BB962C8B-B14F-4D97-AF65-F5344CB8AC3E}">
        <p14:creationId xmlns:p14="http://schemas.microsoft.com/office/powerpoint/2010/main" val="3430515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3B50-1DC8-8808-9F8C-97420606B0F3}"/>
              </a:ext>
            </a:extLst>
          </p:cNvPr>
          <p:cNvSpPr>
            <a:spLocks noGrp="1"/>
          </p:cNvSpPr>
          <p:nvPr>
            <p:ph type="ctrTitle"/>
          </p:nvPr>
        </p:nvSpPr>
        <p:spPr>
          <a:xfrm>
            <a:off x="2486024" y="2314575"/>
            <a:ext cx="7219951" cy="1114425"/>
          </a:xfrm>
        </p:spPr>
        <p:txBody>
          <a:bodyPr/>
          <a:lstStyle/>
          <a:p>
            <a:r>
              <a:rPr lang="en-IN" sz="4000" b="1" dirty="0"/>
              <a:t>Amazon Sales Data Report</a:t>
            </a:r>
          </a:p>
        </p:txBody>
      </p:sp>
    </p:spTree>
    <p:extLst>
      <p:ext uri="{BB962C8B-B14F-4D97-AF65-F5344CB8AC3E}">
        <p14:creationId xmlns:p14="http://schemas.microsoft.com/office/powerpoint/2010/main" val="221914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8DF6-242D-00AB-BA2D-10C595BEAB86}"/>
              </a:ext>
            </a:extLst>
          </p:cNvPr>
          <p:cNvSpPr>
            <a:spLocks noGrp="1"/>
          </p:cNvSpPr>
          <p:nvPr>
            <p:ph type="title"/>
          </p:nvPr>
        </p:nvSpPr>
        <p:spPr>
          <a:xfrm>
            <a:off x="1295401" y="1344082"/>
            <a:ext cx="9601196" cy="1303867"/>
          </a:xfrm>
        </p:spPr>
        <p:txBody>
          <a:bodyPr/>
          <a:lstStyle/>
          <a:p>
            <a:r>
              <a:rPr lang="en-IN" b="1" dirty="0"/>
              <a:t>Problem Statement: </a:t>
            </a:r>
          </a:p>
        </p:txBody>
      </p:sp>
      <p:sp>
        <p:nvSpPr>
          <p:cNvPr id="3" name="Content Placeholder 2">
            <a:extLst>
              <a:ext uri="{FF2B5EF4-FFF2-40B4-BE49-F238E27FC236}">
                <a16:creationId xmlns:a16="http://schemas.microsoft.com/office/drawing/2014/main" id="{E845A7A0-EA54-B7D6-9914-6560D8B313D7}"/>
              </a:ext>
            </a:extLst>
          </p:cNvPr>
          <p:cNvSpPr>
            <a:spLocks noGrp="1"/>
          </p:cNvSpPr>
          <p:nvPr>
            <p:ph idx="1"/>
          </p:nvPr>
        </p:nvSpPr>
        <p:spPr/>
        <p:txBody>
          <a:bodyPr/>
          <a:lstStyle/>
          <a:p>
            <a:r>
              <a:rPr lang="en-US" dirty="0">
                <a:latin typeface="Angsana New" panose="020B0502040204020203" pitchFamily="18" charset="-34"/>
                <a:cs typeface="Angsana New" panose="020B0502040204020203" pitchFamily="18" charset="-34"/>
              </a:rPr>
              <a:t>Sales management has gained importance to meet increasing competition and the need for improved methods of distribution to reduce cost and to increase profits. Sales management today is the most important function in a commercial and business enterprise. Do ETL: Extract-Transform-Load some Amazon dataset and find for me Sales-trend -&gt; month-wise, year-wise, yearly month-wise Find key metrics and factors and show the meaningful relationships between attributes. Do your own research and come up with your findings</a:t>
            </a:r>
            <a:endParaRPr lang="en-IN" dirty="0">
              <a:latin typeface="Angsana New" panose="020B0502040204020203" pitchFamily="18" charset="-34"/>
              <a:cs typeface="Angsana New" panose="020B0502040204020203" pitchFamily="18" charset="-34"/>
            </a:endParaRPr>
          </a:p>
        </p:txBody>
      </p:sp>
    </p:spTree>
    <p:extLst>
      <p:ext uri="{BB962C8B-B14F-4D97-AF65-F5344CB8AC3E}">
        <p14:creationId xmlns:p14="http://schemas.microsoft.com/office/powerpoint/2010/main" val="314536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screen&#10;&#10;Description automatically generated">
            <a:extLst>
              <a:ext uri="{FF2B5EF4-FFF2-40B4-BE49-F238E27FC236}">
                <a16:creationId xmlns:a16="http://schemas.microsoft.com/office/drawing/2014/main" id="{6096827B-9B33-EEE8-B431-945908C50FA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4" r="-2" b="-2"/>
          <a:stretch/>
        </p:blipFill>
        <p:spPr>
          <a:xfrm>
            <a:off x="919162" y="781050"/>
            <a:ext cx="10353675" cy="5200650"/>
          </a:xfrm>
          <a:prstGeom prst="rect">
            <a:avLst/>
          </a:prstGeom>
        </p:spPr>
      </p:pic>
    </p:spTree>
    <p:extLst>
      <p:ext uri="{BB962C8B-B14F-4D97-AF65-F5344CB8AC3E}">
        <p14:creationId xmlns:p14="http://schemas.microsoft.com/office/powerpoint/2010/main" val="419912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644F-6913-F724-15EB-D1C8C3C3E4BB}"/>
              </a:ext>
            </a:extLst>
          </p:cNvPr>
          <p:cNvSpPr>
            <a:spLocks noGrp="1"/>
          </p:cNvSpPr>
          <p:nvPr>
            <p:ph type="title"/>
          </p:nvPr>
        </p:nvSpPr>
        <p:spPr/>
        <p:txBody>
          <a:bodyPr>
            <a:normAutofit/>
          </a:bodyPr>
          <a:lstStyle/>
          <a:p>
            <a:r>
              <a:rPr lang="en-IN" sz="6600" b="1" dirty="0"/>
              <a:t>Thank You</a:t>
            </a:r>
          </a:p>
        </p:txBody>
      </p:sp>
      <p:sp>
        <p:nvSpPr>
          <p:cNvPr id="3" name="Content Placeholder 2">
            <a:extLst>
              <a:ext uri="{FF2B5EF4-FFF2-40B4-BE49-F238E27FC236}">
                <a16:creationId xmlns:a16="http://schemas.microsoft.com/office/drawing/2014/main" id="{6CDB2C5A-91B1-4132-C89C-9A5B16E27130}"/>
              </a:ext>
            </a:extLst>
          </p:cNvPr>
          <p:cNvSpPr>
            <a:spLocks noGrp="1"/>
          </p:cNvSpPr>
          <p:nvPr>
            <p:ph idx="1"/>
          </p:nvPr>
        </p:nvSpPr>
        <p:spPr>
          <a:xfrm>
            <a:off x="6029325" y="4914899"/>
            <a:ext cx="5143497" cy="1637243"/>
          </a:xfrm>
        </p:spPr>
        <p:txBody>
          <a:bodyPr/>
          <a:lstStyle/>
          <a:p>
            <a:pPr marL="0" indent="0" algn="r">
              <a:buNone/>
            </a:pPr>
            <a:r>
              <a:rPr lang="en-IN" b="1" dirty="0">
                <a:solidFill>
                  <a:schemeClr val="tx1"/>
                </a:solidFill>
              </a:rPr>
              <a:t>Name- Yash Gautam</a:t>
            </a:r>
          </a:p>
          <a:p>
            <a:pPr marL="0" indent="0" algn="r">
              <a:buNone/>
            </a:pPr>
            <a:r>
              <a:rPr lang="en-IN" b="1" dirty="0">
                <a:solidFill>
                  <a:schemeClr val="tx1"/>
                </a:solidFill>
              </a:rPr>
              <a:t>E-mail- yashr7143@gmail.com</a:t>
            </a:r>
          </a:p>
          <a:p>
            <a:pPr algn="r"/>
            <a:endParaRPr lang="en-IN" dirty="0"/>
          </a:p>
        </p:txBody>
      </p:sp>
    </p:spTree>
    <p:extLst>
      <p:ext uri="{BB962C8B-B14F-4D97-AF65-F5344CB8AC3E}">
        <p14:creationId xmlns:p14="http://schemas.microsoft.com/office/powerpoint/2010/main" val="25392185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100</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Angsana New</vt:lpstr>
      <vt:lpstr>Arial</vt:lpstr>
      <vt:lpstr>Garamond</vt:lpstr>
      <vt:lpstr>Organic</vt:lpstr>
      <vt:lpstr>Amazon Sales Data Report</vt:lpstr>
      <vt:lpstr>Problem Statement: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prajwal mishraa</dc:creator>
  <cp:lastModifiedBy>prajwal mishraa</cp:lastModifiedBy>
  <cp:revision>1</cp:revision>
  <dcterms:created xsi:type="dcterms:W3CDTF">2024-08-01T17:54:37Z</dcterms:created>
  <dcterms:modified xsi:type="dcterms:W3CDTF">2024-08-01T18:08:20Z</dcterms:modified>
</cp:coreProperties>
</file>