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64" r:id="rId2"/>
    <p:sldId id="256" r:id="rId3"/>
    <p:sldId id="257" r:id="rId4"/>
    <p:sldId id="259" r:id="rId5"/>
    <p:sldId id="261" r:id="rId6"/>
    <p:sldId id="262" r:id="rId7"/>
    <p:sldId id="265" r:id="rId8"/>
    <p:sldId id="266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0A9"/>
    <a:srgbClr val="744673"/>
    <a:srgbClr val="1686A0"/>
    <a:srgbClr val="427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2" d="100"/>
          <a:sy n="62" d="100"/>
        </p:scale>
        <p:origin x="14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rana" userId="c31cc84d4dd55b4f" providerId="LiveId" clId="{E940A4F5-8402-41EA-BBB7-00C72B5FD508}"/>
    <pc:docChg chg="custSel addSld delSld modSld">
      <pc:chgData name="kanika rana" userId="c31cc84d4dd55b4f" providerId="LiveId" clId="{E940A4F5-8402-41EA-BBB7-00C72B5FD508}" dt="2024-02-03T06:53:07.013" v="109" actId="14100"/>
      <pc:docMkLst>
        <pc:docMk/>
      </pc:docMkLst>
      <pc:sldChg chg="modSp mod">
        <pc:chgData name="kanika rana" userId="c31cc84d4dd55b4f" providerId="LiveId" clId="{E940A4F5-8402-41EA-BBB7-00C72B5FD508}" dt="2024-02-03T06:38:06.547" v="29" actId="207"/>
        <pc:sldMkLst>
          <pc:docMk/>
          <pc:sldMk cId="2869770913" sldId="256"/>
        </pc:sldMkLst>
        <pc:spChg chg="mod">
          <ac:chgData name="kanika rana" userId="c31cc84d4dd55b4f" providerId="LiveId" clId="{E940A4F5-8402-41EA-BBB7-00C72B5FD508}" dt="2024-02-03T06:38:06.547" v="29" actId="207"/>
          <ac:spMkLst>
            <pc:docMk/>
            <pc:sldMk cId="2869770913" sldId="256"/>
            <ac:spMk id="2" creationId="{00000000-0000-0000-0000-000000000000}"/>
          </ac:spMkLst>
        </pc:spChg>
      </pc:sldChg>
      <pc:sldChg chg="addSp delSp modSp mod">
        <pc:chgData name="kanika rana" userId="c31cc84d4dd55b4f" providerId="LiveId" clId="{E940A4F5-8402-41EA-BBB7-00C72B5FD508}" dt="2024-02-03T06:36:28.083" v="21" actId="14100"/>
        <pc:sldMkLst>
          <pc:docMk/>
          <pc:sldMk cId="3943736224" sldId="257"/>
        </pc:sldMkLst>
        <pc:picChg chg="add mod">
          <ac:chgData name="kanika rana" userId="c31cc84d4dd55b4f" providerId="LiveId" clId="{E940A4F5-8402-41EA-BBB7-00C72B5FD508}" dt="2024-02-03T06:36:28.083" v="21" actId="14100"/>
          <ac:picMkLst>
            <pc:docMk/>
            <pc:sldMk cId="3943736224" sldId="257"/>
            <ac:picMk id="3" creationId="{1C7E3199-F85B-5420-066E-A6E759069A03}"/>
          </ac:picMkLst>
        </pc:picChg>
        <pc:picChg chg="del">
          <ac:chgData name="kanika rana" userId="c31cc84d4dd55b4f" providerId="LiveId" clId="{E940A4F5-8402-41EA-BBB7-00C72B5FD508}" dt="2024-02-03T06:35:26.835" v="16" actId="478"/>
          <ac:picMkLst>
            <pc:docMk/>
            <pc:sldMk cId="3943736224" sldId="257"/>
            <ac:picMk id="4" creationId="{768B4C4C-957C-2DCF-2468-CD1BD18F1FCC}"/>
          </ac:picMkLst>
        </pc:picChg>
      </pc:sldChg>
      <pc:sldChg chg="addSp delSp modSp mod">
        <pc:chgData name="kanika rana" userId="c31cc84d4dd55b4f" providerId="LiveId" clId="{E940A4F5-8402-41EA-BBB7-00C72B5FD508}" dt="2024-02-03T06:37:32.376" v="28" actId="14100"/>
        <pc:sldMkLst>
          <pc:docMk/>
          <pc:sldMk cId="987207122" sldId="259"/>
        </pc:sldMkLst>
        <pc:spChg chg="add mod">
          <ac:chgData name="kanika rana" userId="c31cc84d4dd55b4f" providerId="LiveId" clId="{E940A4F5-8402-41EA-BBB7-00C72B5FD508}" dt="2024-02-03T06:36:33.809" v="22" actId="478"/>
          <ac:spMkLst>
            <pc:docMk/>
            <pc:sldMk cId="987207122" sldId="259"/>
            <ac:spMk id="3" creationId="{DD22F59E-80FE-0646-02F5-5E0391E3F2B6}"/>
          </ac:spMkLst>
        </pc:spChg>
        <pc:picChg chg="del">
          <ac:chgData name="kanika rana" userId="c31cc84d4dd55b4f" providerId="LiveId" clId="{E940A4F5-8402-41EA-BBB7-00C72B5FD508}" dt="2024-02-03T06:36:33.809" v="22" actId="478"/>
          <ac:picMkLst>
            <pc:docMk/>
            <pc:sldMk cId="987207122" sldId="259"/>
            <ac:picMk id="5" creationId="{5728198D-159C-8250-59FE-6D87EEB84D1E}"/>
          </ac:picMkLst>
        </pc:picChg>
        <pc:picChg chg="add mod">
          <ac:chgData name="kanika rana" userId="c31cc84d4dd55b4f" providerId="LiveId" clId="{E940A4F5-8402-41EA-BBB7-00C72B5FD508}" dt="2024-02-03T06:37:32.376" v="28" actId="14100"/>
          <ac:picMkLst>
            <pc:docMk/>
            <pc:sldMk cId="987207122" sldId="259"/>
            <ac:picMk id="6" creationId="{6BCDC380-ABE3-016D-B9F9-AD6EB1EA5B06}"/>
          </ac:picMkLst>
        </pc:picChg>
      </pc:sldChg>
      <pc:sldChg chg="addSp delSp modSp mod">
        <pc:chgData name="kanika rana" userId="c31cc84d4dd55b4f" providerId="LiveId" clId="{E940A4F5-8402-41EA-BBB7-00C72B5FD508}" dt="2024-02-03T06:41:34.137" v="47" actId="14100"/>
        <pc:sldMkLst>
          <pc:docMk/>
          <pc:sldMk cId="3234470143" sldId="261"/>
        </pc:sldMkLst>
        <pc:picChg chg="add mod">
          <ac:chgData name="kanika rana" userId="c31cc84d4dd55b4f" providerId="LiveId" clId="{E940A4F5-8402-41EA-BBB7-00C72B5FD508}" dt="2024-02-03T06:40:02.892" v="37" actId="14100"/>
          <ac:picMkLst>
            <pc:docMk/>
            <pc:sldMk cId="3234470143" sldId="261"/>
            <ac:picMk id="3" creationId="{BE1B8C73-5E21-307D-64F1-979706C55C51}"/>
          </ac:picMkLst>
        </pc:picChg>
        <pc:picChg chg="del">
          <ac:chgData name="kanika rana" userId="c31cc84d4dd55b4f" providerId="LiveId" clId="{E940A4F5-8402-41EA-BBB7-00C72B5FD508}" dt="2024-02-03T06:38:24.003" v="30" actId="478"/>
          <ac:picMkLst>
            <pc:docMk/>
            <pc:sldMk cId="3234470143" sldId="261"/>
            <ac:picMk id="4" creationId="{8B86F79B-3038-4B98-C0F6-606A571D4273}"/>
          </ac:picMkLst>
        </pc:picChg>
        <pc:picChg chg="add mod">
          <ac:chgData name="kanika rana" userId="c31cc84d4dd55b4f" providerId="LiveId" clId="{E940A4F5-8402-41EA-BBB7-00C72B5FD508}" dt="2024-02-03T06:41:34.137" v="47" actId="14100"/>
          <ac:picMkLst>
            <pc:docMk/>
            <pc:sldMk cId="3234470143" sldId="261"/>
            <ac:picMk id="6" creationId="{AA539985-6ACA-0FE5-4ED5-E140644E5371}"/>
          </ac:picMkLst>
        </pc:picChg>
      </pc:sldChg>
      <pc:sldChg chg="addSp delSp modSp mod">
        <pc:chgData name="kanika rana" userId="c31cc84d4dd55b4f" providerId="LiveId" clId="{E940A4F5-8402-41EA-BBB7-00C72B5FD508}" dt="2024-02-03T06:42:48.493" v="54" actId="14100"/>
        <pc:sldMkLst>
          <pc:docMk/>
          <pc:sldMk cId="1930309009" sldId="262"/>
        </pc:sldMkLst>
        <pc:picChg chg="add mod">
          <ac:chgData name="kanika rana" userId="c31cc84d4dd55b4f" providerId="LiveId" clId="{E940A4F5-8402-41EA-BBB7-00C72B5FD508}" dt="2024-02-03T06:42:48.493" v="54" actId="14100"/>
          <ac:picMkLst>
            <pc:docMk/>
            <pc:sldMk cId="1930309009" sldId="262"/>
            <ac:picMk id="4" creationId="{64D3882E-9709-119C-D9EB-E211B412E319}"/>
          </ac:picMkLst>
        </pc:picChg>
        <pc:picChg chg="del">
          <ac:chgData name="kanika rana" userId="c31cc84d4dd55b4f" providerId="LiveId" clId="{E940A4F5-8402-41EA-BBB7-00C72B5FD508}" dt="2024-02-03T06:41:45.092" v="48" actId="478"/>
          <ac:picMkLst>
            <pc:docMk/>
            <pc:sldMk cId="1930309009" sldId="262"/>
            <ac:picMk id="5" creationId="{5185C0C5-1ECD-F930-6BC4-B3013001F448}"/>
          </ac:picMkLst>
        </pc:picChg>
      </pc:sldChg>
      <pc:sldChg chg="addSp delSp modSp mod">
        <pc:chgData name="kanika rana" userId="c31cc84d4dd55b4f" providerId="LiveId" clId="{E940A4F5-8402-41EA-BBB7-00C72B5FD508}" dt="2024-02-03T06:44:11.932" v="64" actId="478"/>
        <pc:sldMkLst>
          <pc:docMk/>
          <pc:sldMk cId="1659443162" sldId="265"/>
        </pc:sldMkLst>
        <pc:picChg chg="del">
          <ac:chgData name="kanika rana" userId="c31cc84d4dd55b4f" providerId="LiveId" clId="{E940A4F5-8402-41EA-BBB7-00C72B5FD508}" dt="2024-02-03T06:42:58.556" v="55" actId="478"/>
          <ac:picMkLst>
            <pc:docMk/>
            <pc:sldMk cId="1659443162" sldId="265"/>
            <ac:picMk id="4" creationId="{9017A5C4-8CED-C368-BDBC-1DED8430C43A}"/>
          </ac:picMkLst>
        </pc:picChg>
        <pc:picChg chg="add del">
          <ac:chgData name="kanika rana" userId="c31cc84d4dd55b4f" providerId="LiveId" clId="{E940A4F5-8402-41EA-BBB7-00C72B5FD508}" dt="2024-02-03T06:43:21.527" v="57" actId="21"/>
          <ac:picMkLst>
            <pc:docMk/>
            <pc:sldMk cId="1659443162" sldId="265"/>
            <ac:picMk id="5" creationId="{2D5505B0-EBBE-FAFC-BFE7-FCBA93E5A247}"/>
          </ac:picMkLst>
        </pc:picChg>
        <pc:picChg chg="add mod">
          <ac:chgData name="kanika rana" userId="c31cc84d4dd55b4f" providerId="LiveId" clId="{E940A4F5-8402-41EA-BBB7-00C72B5FD508}" dt="2024-02-03T06:43:58.807" v="62" actId="14100"/>
          <ac:picMkLst>
            <pc:docMk/>
            <pc:sldMk cId="1659443162" sldId="265"/>
            <ac:picMk id="7" creationId="{5510CF78-4E88-F28D-24AD-8F5FBB442C9C}"/>
          </ac:picMkLst>
        </pc:picChg>
        <pc:picChg chg="add del mod">
          <ac:chgData name="kanika rana" userId="c31cc84d4dd55b4f" providerId="LiveId" clId="{E940A4F5-8402-41EA-BBB7-00C72B5FD508}" dt="2024-02-03T06:44:11.932" v="64" actId="478"/>
          <ac:picMkLst>
            <pc:docMk/>
            <pc:sldMk cId="1659443162" sldId="265"/>
            <ac:picMk id="8" creationId="{AC8B29BF-C0E1-0DB1-98BD-8CFD4DC92F89}"/>
          </ac:picMkLst>
        </pc:picChg>
      </pc:sldChg>
      <pc:sldChg chg="addSp delSp modSp add mod">
        <pc:chgData name="kanika rana" userId="c31cc84d4dd55b4f" providerId="LiveId" clId="{E940A4F5-8402-41EA-BBB7-00C72B5FD508}" dt="2024-02-03T06:46:57.901" v="77" actId="14100"/>
        <pc:sldMkLst>
          <pc:docMk/>
          <pc:sldMk cId="427832382" sldId="266"/>
        </pc:sldMkLst>
        <pc:picChg chg="add mod">
          <ac:chgData name="kanika rana" userId="c31cc84d4dd55b4f" providerId="LiveId" clId="{E940A4F5-8402-41EA-BBB7-00C72B5FD508}" dt="2024-02-03T06:46:57.901" v="77" actId="14100"/>
          <ac:picMkLst>
            <pc:docMk/>
            <pc:sldMk cId="427832382" sldId="266"/>
            <ac:picMk id="4" creationId="{EE74E703-5246-5574-EE43-B52E8BD3FFA7}"/>
          </ac:picMkLst>
        </pc:picChg>
        <pc:picChg chg="del">
          <ac:chgData name="kanika rana" userId="c31cc84d4dd55b4f" providerId="LiveId" clId="{E940A4F5-8402-41EA-BBB7-00C72B5FD508}" dt="2024-02-03T06:44:28.511" v="68" actId="478"/>
          <ac:picMkLst>
            <pc:docMk/>
            <pc:sldMk cId="427832382" sldId="266"/>
            <ac:picMk id="7" creationId="{5510CF78-4E88-F28D-24AD-8F5FBB442C9C}"/>
          </ac:picMkLst>
        </pc:picChg>
      </pc:sldChg>
      <pc:sldChg chg="add del">
        <pc:chgData name="kanika rana" userId="c31cc84d4dd55b4f" providerId="LiveId" clId="{E940A4F5-8402-41EA-BBB7-00C72B5FD508}" dt="2024-02-03T06:40:24.896" v="39" actId="2696"/>
        <pc:sldMkLst>
          <pc:docMk/>
          <pc:sldMk cId="724920716" sldId="266"/>
        </pc:sldMkLst>
      </pc:sldChg>
      <pc:sldChg chg="add del">
        <pc:chgData name="kanika rana" userId="c31cc84d4dd55b4f" providerId="LiveId" clId="{E940A4F5-8402-41EA-BBB7-00C72B5FD508}" dt="2024-02-03T06:44:31.619" v="69" actId="47"/>
        <pc:sldMkLst>
          <pc:docMk/>
          <pc:sldMk cId="3133730752" sldId="267"/>
        </pc:sldMkLst>
      </pc:sldChg>
      <pc:sldChg chg="addSp delSp modSp add mod">
        <pc:chgData name="kanika rana" userId="c31cc84d4dd55b4f" providerId="LiveId" clId="{E940A4F5-8402-41EA-BBB7-00C72B5FD508}" dt="2024-02-03T06:49:23.678" v="89" actId="14100"/>
        <pc:sldMkLst>
          <pc:docMk/>
          <pc:sldMk cId="3118205512" sldId="268"/>
        </pc:sldMkLst>
        <pc:spChg chg="del">
          <ac:chgData name="kanika rana" userId="c31cc84d4dd55b4f" providerId="LiveId" clId="{E940A4F5-8402-41EA-BBB7-00C72B5FD508}" dt="2024-02-03T06:47:38.963" v="80" actId="22"/>
          <ac:spMkLst>
            <pc:docMk/>
            <pc:sldMk cId="3118205512" sldId="268"/>
            <ac:spMk id="2" creationId="{00000000-0000-0000-0000-000000000000}"/>
          </ac:spMkLst>
        </pc:spChg>
        <pc:picChg chg="add mod ord">
          <ac:chgData name="kanika rana" userId="c31cc84d4dd55b4f" providerId="LiveId" clId="{E940A4F5-8402-41EA-BBB7-00C72B5FD508}" dt="2024-02-03T06:49:23.678" v="89" actId="14100"/>
          <ac:picMkLst>
            <pc:docMk/>
            <pc:sldMk cId="3118205512" sldId="268"/>
            <ac:picMk id="4" creationId="{BFDFD479-7C2F-AAB5-3B4B-48E41AA4380F}"/>
          </ac:picMkLst>
        </pc:picChg>
        <pc:picChg chg="del">
          <ac:chgData name="kanika rana" userId="c31cc84d4dd55b4f" providerId="LiveId" clId="{E940A4F5-8402-41EA-BBB7-00C72B5FD508}" dt="2024-02-03T06:44:35.539" v="70" actId="478"/>
          <ac:picMkLst>
            <pc:docMk/>
            <pc:sldMk cId="3118205512" sldId="268"/>
            <ac:picMk id="7" creationId="{5510CF78-4E88-F28D-24AD-8F5FBB442C9C}"/>
          </ac:picMkLst>
        </pc:picChg>
      </pc:sldChg>
      <pc:sldChg chg="addSp modSp add mod">
        <pc:chgData name="kanika rana" userId="c31cc84d4dd55b4f" providerId="LiveId" clId="{E940A4F5-8402-41EA-BBB7-00C72B5FD508}" dt="2024-02-03T06:52:18.600" v="100" actId="14100"/>
        <pc:sldMkLst>
          <pc:docMk/>
          <pc:sldMk cId="4027318002" sldId="269"/>
        </pc:sldMkLst>
        <pc:picChg chg="add mod">
          <ac:chgData name="kanika rana" userId="c31cc84d4dd55b4f" providerId="LiveId" clId="{E940A4F5-8402-41EA-BBB7-00C72B5FD508}" dt="2024-02-03T06:52:18.600" v="100" actId="14100"/>
          <ac:picMkLst>
            <pc:docMk/>
            <pc:sldMk cId="4027318002" sldId="269"/>
            <ac:picMk id="4" creationId="{8695E93E-0DC1-4D5D-4102-FB326F8F246C}"/>
          </ac:picMkLst>
        </pc:picChg>
      </pc:sldChg>
      <pc:sldChg chg="addSp modSp add mod">
        <pc:chgData name="kanika rana" userId="c31cc84d4dd55b4f" providerId="LiveId" clId="{E940A4F5-8402-41EA-BBB7-00C72B5FD508}" dt="2024-02-03T06:53:07.013" v="109" actId="14100"/>
        <pc:sldMkLst>
          <pc:docMk/>
          <pc:sldMk cId="3456711875" sldId="270"/>
        </pc:sldMkLst>
        <pc:picChg chg="add mod">
          <ac:chgData name="kanika rana" userId="c31cc84d4dd55b4f" providerId="LiveId" clId="{E940A4F5-8402-41EA-BBB7-00C72B5FD508}" dt="2024-02-03T06:53:07.013" v="109" actId="14100"/>
          <ac:picMkLst>
            <pc:docMk/>
            <pc:sldMk cId="3456711875" sldId="270"/>
            <ac:picMk id="4" creationId="{E77FA670-BEF6-A9DC-2CA0-5AB7F29788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FCA8-7EFC-4A3C-AEDF-ECF37CFE8AD2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4E63-4C65-4691-9AC6-99B62036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5E93E-0DC1-4D5D-4102-FB326F8F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8600"/>
            <a:ext cx="8763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FA670-BEF6-A9DC-2CA0-5AB7F297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8610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1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05930"/>
            <a:ext cx="8991600" cy="1470025"/>
          </a:xfrm>
          <a:solidFill>
            <a:srgbClr val="47A0A9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28697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2D37FD-2A3A-E00F-A19D-C0218AF1B7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E3199-F85B-5420-066E-A6E75906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883919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2F59E-80FE-0646-02F5-5E0391E3F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C380-ABE3-016D-B9F9-AD6EB1EA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762999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15B4E2-002E-6A4F-680B-073CA8336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B8C73-5E21-307D-64F1-979706C5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4969"/>
            <a:ext cx="8801100" cy="586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39985-6ACA-0FE5-4ED5-E140644E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045485"/>
            <a:ext cx="8991600" cy="75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882E-9709-119C-D9EB-E211B412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1"/>
            <a:ext cx="89154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0CF78-4E88-F28D-24AD-8F5FBB44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9067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4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E703-5246-5574-EE43-B52E8BD3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839200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FD479-7C2F-AAB5-3B4B-48E41AA4380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686800" cy="6553200"/>
          </a:xfrm>
        </p:spPr>
      </p:pic>
    </p:spTree>
    <p:extLst>
      <p:ext uri="{BB962C8B-B14F-4D97-AF65-F5344CB8AC3E}">
        <p14:creationId xmlns:p14="http://schemas.microsoft.com/office/powerpoint/2010/main" val="3118205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1008</TotalTime>
  <Words>30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Franklin Gothic Book</vt:lpstr>
      <vt:lpstr>Perpetua</vt:lpstr>
      <vt:lpstr>Raleway ExtraBold</vt:lpstr>
      <vt:lpstr>Times New Roman</vt:lpstr>
      <vt:lpstr>Wingdings 2</vt:lpstr>
      <vt:lpstr>Equity</vt:lpstr>
      <vt:lpstr>PowerPoint Presentation</vt:lpstr>
      <vt:lpstr>GOODNESS OF FIT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kanika rana</cp:lastModifiedBy>
  <cp:revision>11</cp:revision>
  <dcterms:created xsi:type="dcterms:W3CDTF">2024-01-10T15:40:57Z</dcterms:created>
  <dcterms:modified xsi:type="dcterms:W3CDTF">2024-02-03T06:57:04Z</dcterms:modified>
</cp:coreProperties>
</file>