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 OF SIGNIFICANCE FOR LARGE SAMPLES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64E6-3FA2-ED33-1AB8-64AD62ACEB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33C9E-6B67-8E27-CD02-7B5E1DFE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229599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13CD-5A56-5564-665D-AE8BE33755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AB79A-F6C9-7AE8-EAEA-C7669C64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381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A641F-D4A0-9825-C040-12524CC2F5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9DA85-7192-F893-313E-BB92CF84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1"/>
            <a:ext cx="883920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50D7-4A7D-9AEB-F3C7-CB8C998802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FE175-EF9D-BEEB-72F6-1BE2F6FF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28600"/>
            <a:ext cx="861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B7C4-EEF2-30D5-9905-0BD147DC92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7050B-0563-CF83-6405-8667FB52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83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1033</TotalTime>
  <Words>33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TEST OF SIGNIFICANCE FOR LARGE SAMPLES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Dell</cp:lastModifiedBy>
  <cp:revision>23</cp:revision>
  <dcterms:created xsi:type="dcterms:W3CDTF">2024-01-10T15:40:57Z</dcterms:created>
  <dcterms:modified xsi:type="dcterms:W3CDTF">2024-02-04T09:50:28Z</dcterms:modified>
</cp:coreProperties>
</file>