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9"/>
  </p:notesMasterIdLst>
  <p:sldIdLst>
    <p:sldId id="264" r:id="rId2"/>
    <p:sldId id="256" r:id="rId3"/>
    <p:sldId id="257" r:id="rId4"/>
    <p:sldId id="259" r:id="rId5"/>
    <p:sldId id="261" r:id="rId6"/>
    <p:sldId id="262" r:id="rId7"/>
    <p:sldId id="265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4673"/>
    <a:srgbClr val="1686A0"/>
    <a:srgbClr val="4273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62" d="100"/>
          <a:sy n="62" d="100"/>
        </p:scale>
        <p:origin x="1424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nika rana" userId="c31cc84d4dd55b4f" providerId="LiveId" clId="{12279B26-57B3-4C5A-88F5-4A7C50A53FA3}"/>
    <pc:docChg chg="custSel delSld modSld">
      <pc:chgData name="kanika rana" userId="c31cc84d4dd55b4f" providerId="LiveId" clId="{12279B26-57B3-4C5A-88F5-4A7C50A53FA3}" dt="2024-02-03T05:18:28.206" v="70" actId="14100"/>
      <pc:docMkLst>
        <pc:docMk/>
      </pc:docMkLst>
      <pc:sldChg chg="modSp mod">
        <pc:chgData name="kanika rana" userId="c31cc84d4dd55b4f" providerId="LiveId" clId="{12279B26-57B3-4C5A-88F5-4A7C50A53FA3}" dt="2024-02-03T05:08:00.843" v="26" actId="207"/>
        <pc:sldMkLst>
          <pc:docMk/>
          <pc:sldMk cId="2869770913" sldId="256"/>
        </pc:sldMkLst>
        <pc:spChg chg="mod">
          <ac:chgData name="kanika rana" userId="c31cc84d4dd55b4f" providerId="LiveId" clId="{12279B26-57B3-4C5A-88F5-4A7C50A53FA3}" dt="2024-02-03T05:08:00.843" v="26" actId="207"/>
          <ac:spMkLst>
            <pc:docMk/>
            <pc:sldMk cId="2869770913" sldId="256"/>
            <ac:spMk id="2" creationId="{00000000-0000-0000-0000-000000000000}"/>
          </ac:spMkLst>
        </pc:spChg>
      </pc:sldChg>
      <pc:sldChg chg="addSp delSp modSp mod">
        <pc:chgData name="kanika rana" userId="c31cc84d4dd55b4f" providerId="LiveId" clId="{12279B26-57B3-4C5A-88F5-4A7C50A53FA3}" dt="2024-02-03T05:08:53.846" v="36" actId="14100"/>
        <pc:sldMkLst>
          <pc:docMk/>
          <pc:sldMk cId="3943736224" sldId="257"/>
        </pc:sldMkLst>
        <pc:picChg chg="del">
          <ac:chgData name="kanika rana" userId="c31cc84d4dd55b4f" providerId="LiveId" clId="{12279B26-57B3-4C5A-88F5-4A7C50A53FA3}" dt="2024-02-03T05:08:05.044" v="27" actId="478"/>
          <ac:picMkLst>
            <pc:docMk/>
            <pc:sldMk cId="3943736224" sldId="257"/>
            <ac:picMk id="3" creationId="{9FB680D4-8EA7-95E9-CCB1-0AA578ABB105}"/>
          </ac:picMkLst>
        </pc:picChg>
        <pc:picChg chg="add mod">
          <ac:chgData name="kanika rana" userId="c31cc84d4dd55b4f" providerId="LiveId" clId="{12279B26-57B3-4C5A-88F5-4A7C50A53FA3}" dt="2024-02-03T05:08:53.846" v="36" actId="14100"/>
          <ac:picMkLst>
            <pc:docMk/>
            <pc:sldMk cId="3943736224" sldId="257"/>
            <ac:picMk id="4" creationId="{768B4C4C-957C-2DCF-2468-CD1BD18F1FCC}"/>
          </ac:picMkLst>
        </pc:picChg>
      </pc:sldChg>
      <pc:sldChg chg="del">
        <pc:chgData name="kanika rana" userId="c31cc84d4dd55b4f" providerId="LiveId" clId="{12279B26-57B3-4C5A-88F5-4A7C50A53FA3}" dt="2024-02-03T05:08:56.693" v="37" actId="47"/>
        <pc:sldMkLst>
          <pc:docMk/>
          <pc:sldMk cId="2118689171" sldId="258"/>
        </pc:sldMkLst>
      </pc:sldChg>
      <pc:sldChg chg="addSp delSp modSp mod">
        <pc:chgData name="kanika rana" userId="c31cc84d4dd55b4f" providerId="LiveId" clId="{12279B26-57B3-4C5A-88F5-4A7C50A53FA3}" dt="2024-02-03T05:15:52.523" v="46" actId="14100"/>
        <pc:sldMkLst>
          <pc:docMk/>
          <pc:sldMk cId="987207122" sldId="259"/>
        </pc:sldMkLst>
        <pc:spChg chg="del">
          <ac:chgData name="kanika rana" userId="c31cc84d4dd55b4f" providerId="LiveId" clId="{12279B26-57B3-4C5A-88F5-4A7C50A53FA3}" dt="2024-02-03T05:15:32.412" v="39" actId="22"/>
          <ac:spMkLst>
            <pc:docMk/>
            <pc:sldMk cId="987207122" sldId="259"/>
            <ac:spMk id="4" creationId="{078A641F-D4A0-9825-C040-12524CC2F55C}"/>
          </ac:spMkLst>
        </pc:spChg>
        <pc:picChg chg="del">
          <ac:chgData name="kanika rana" userId="c31cc84d4dd55b4f" providerId="LiveId" clId="{12279B26-57B3-4C5A-88F5-4A7C50A53FA3}" dt="2024-02-03T05:09:00.661" v="38" actId="478"/>
          <ac:picMkLst>
            <pc:docMk/>
            <pc:sldMk cId="987207122" sldId="259"/>
            <ac:picMk id="3" creationId="{AC4AF9E7-A783-4A87-2EDD-FF8FFD7C2277}"/>
          </ac:picMkLst>
        </pc:picChg>
        <pc:picChg chg="add mod ord">
          <ac:chgData name="kanika rana" userId="c31cc84d4dd55b4f" providerId="LiveId" clId="{12279B26-57B3-4C5A-88F5-4A7C50A53FA3}" dt="2024-02-03T05:15:52.523" v="46" actId="14100"/>
          <ac:picMkLst>
            <pc:docMk/>
            <pc:sldMk cId="987207122" sldId="259"/>
            <ac:picMk id="5" creationId="{5728198D-159C-8250-59FE-6D87EEB84D1E}"/>
          </ac:picMkLst>
        </pc:picChg>
      </pc:sldChg>
      <pc:sldChg chg="del">
        <pc:chgData name="kanika rana" userId="c31cc84d4dd55b4f" providerId="LiveId" clId="{12279B26-57B3-4C5A-88F5-4A7C50A53FA3}" dt="2024-02-03T05:16:02.777" v="47" actId="47"/>
        <pc:sldMkLst>
          <pc:docMk/>
          <pc:sldMk cId="2712796519" sldId="260"/>
        </pc:sldMkLst>
      </pc:sldChg>
      <pc:sldChg chg="addSp delSp modSp mod">
        <pc:chgData name="kanika rana" userId="c31cc84d4dd55b4f" providerId="LiveId" clId="{12279B26-57B3-4C5A-88F5-4A7C50A53FA3}" dt="2024-02-03T05:16:38.766" v="55" actId="14100"/>
        <pc:sldMkLst>
          <pc:docMk/>
          <pc:sldMk cId="3234470143" sldId="261"/>
        </pc:sldMkLst>
        <pc:picChg chg="del">
          <ac:chgData name="kanika rana" userId="c31cc84d4dd55b4f" providerId="LiveId" clId="{12279B26-57B3-4C5A-88F5-4A7C50A53FA3}" dt="2024-02-03T05:16:06.258" v="48" actId="478"/>
          <ac:picMkLst>
            <pc:docMk/>
            <pc:sldMk cId="3234470143" sldId="261"/>
            <ac:picMk id="3" creationId="{4F9289D3-00A0-ED8B-FDA5-FB536FFDFB32}"/>
          </ac:picMkLst>
        </pc:picChg>
        <pc:picChg chg="add mod">
          <ac:chgData name="kanika rana" userId="c31cc84d4dd55b4f" providerId="LiveId" clId="{12279B26-57B3-4C5A-88F5-4A7C50A53FA3}" dt="2024-02-03T05:16:38.766" v="55" actId="14100"/>
          <ac:picMkLst>
            <pc:docMk/>
            <pc:sldMk cId="3234470143" sldId="261"/>
            <ac:picMk id="4" creationId="{8B86F79B-3038-4B98-C0F6-606A571D4273}"/>
          </ac:picMkLst>
        </pc:picChg>
      </pc:sldChg>
      <pc:sldChg chg="addSp delSp modSp mod">
        <pc:chgData name="kanika rana" userId="c31cc84d4dd55b4f" providerId="LiveId" clId="{12279B26-57B3-4C5A-88F5-4A7C50A53FA3}" dt="2024-02-03T05:17:26.772" v="63" actId="14100"/>
        <pc:sldMkLst>
          <pc:docMk/>
          <pc:sldMk cId="1930309009" sldId="262"/>
        </pc:sldMkLst>
        <pc:picChg chg="del">
          <ac:chgData name="kanika rana" userId="c31cc84d4dd55b4f" providerId="LiveId" clId="{12279B26-57B3-4C5A-88F5-4A7C50A53FA3}" dt="2024-02-03T05:16:42.699" v="56" actId="478"/>
          <ac:picMkLst>
            <pc:docMk/>
            <pc:sldMk cId="1930309009" sldId="262"/>
            <ac:picMk id="4" creationId="{838765BB-3E4F-BFD1-4383-072C80D90E72}"/>
          </ac:picMkLst>
        </pc:picChg>
        <pc:picChg chg="add mod">
          <ac:chgData name="kanika rana" userId="c31cc84d4dd55b4f" providerId="LiveId" clId="{12279B26-57B3-4C5A-88F5-4A7C50A53FA3}" dt="2024-02-03T05:17:26.772" v="63" actId="14100"/>
          <ac:picMkLst>
            <pc:docMk/>
            <pc:sldMk cId="1930309009" sldId="262"/>
            <ac:picMk id="5" creationId="{5185C0C5-1ECD-F930-6BC4-B3013001F448}"/>
          </ac:picMkLst>
        </pc:picChg>
      </pc:sldChg>
      <pc:sldChg chg="addSp delSp modSp mod">
        <pc:chgData name="kanika rana" userId="c31cc84d4dd55b4f" providerId="LiveId" clId="{12279B26-57B3-4C5A-88F5-4A7C50A53FA3}" dt="2024-02-03T05:18:28.206" v="70" actId="14100"/>
        <pc:sldMkLst>
          <pc:docMk/>
          <pc:sldMk cId="1659443162" sldId="265"/>
        </pc:sldMkLst>
        <pc:picChg chg="add mod">
          <ac:chgData name="kanika rana" userId="c31cc84d4dd55b4f" providerId="LiveId" clId="{12279B26-57B3-4C5A-88F5-4A7C50A53FA3}" dt="2024-02-03T05:18:28.206" v="70" actId="14100"/>
          <ac:picMkLst>
            <pc:docMk/>
            <pc:sldMk cId="1659443162" sldId="265"/>
            <ac:picMk id="4" creationId="{9017A5C4-8CED-C368-BDBC-1DED8430C43A}"/>
          </ac:picMkLst>
        </pc:picChg>
        <pc:picChg chg="del">
          <ac:chgData name="kanika rana" userId="c31cc84d4dd55b4f" providerId="LiveId" clId="{12279B26-57B3-4C5A-88F5-4A7C50A53FA3}" dt="2024-02-03T05:17:36.559" v="64" actId="478"/>
          <ac:picMkLst>
            <pc:docMk/>
            <pc:sldMk cId="1659443162" sldId="265"/>
            <ac:picMk id="5" creationId="{3D719E92-129B-18FB-3A84-B574EA2C271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D4FCA8-7EFC-4A3C-AEDF-ECF37CFE8AD2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414E63-4C65-4691-9AC6-99B620364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752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D356-B740-4B6E-83DA-02C16822F45D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CCB0DE02-5114-4139-8FC9-4CD4FE22255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D356-B740-4B6E-83DA-02C16822F45D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DE02-5114-4139-8FC9-4CD4FE2225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D356-B740-4B6E-83DA-02C16822F45D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DE02-5114-4139-8FC9-4CD4FE2225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D356-B740-4B6E-83DA-02C16822F45D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DE02-5114-4139-8FC9-4CD4FE22255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D356-B740-4B6E-83DA-02C16822F45D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CB0DE02-5114-4139-8FC9-4CD4FE22255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D356-B740-4B6E-83DA-02C16822F45D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DE02-5114-4139-8FC9-4CD4FE22255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D356-B740-4B6E-83DA-02C16822F45D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DE02-5114-4139-8FC9-4CD4FE22255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D356-B740-4B6E-83DA-02C16822F45D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DE02-5114-4139-8FC9-4CD4FE2225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D356-B740-4B6E-83DA-02C16822F45D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DE02-5114-4139-8FC9-4CD4FE2225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D356-B740-4B6E-83DA-02C16822F45D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DE02-5114-4139-8FC9-4CD4FE22255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D356-B740-4B6E-83DA-02C16822F45D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CB0DE02-5114-4139-8FC9-4CD4FE22255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F95D356-B740-4B6E-83DA-02C16822F45D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CCB0DE02-5114-4139-8FC9-4CD4FE22255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010400" cy="3276600"/>
          </a:xfrm>
        </p:spPr>
        <p:txBody>
          <a:bodyPr>
            <a:normAutofit fontScale="92500"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8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UNIVERSITY INSTITUTE OF ENGINEERING 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8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COMPUTER SCIENCE ENGINEERING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2800" b="1" dirty="0">
              <a:latin typeface="Arial Black" panose="020B0A04020102020204" pitchFamily="34" charset="0"/>
              <a:ea typeface="Karla" pitchFamily="2" charset="0"/>
              <a:cs typeface="Karla" pitchFamily="2" charset="0"/>
            </a:endParaRP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Bachelor of Engineering (Computer Science &amp; Engineering) </a:t>
            </a:r>
          </a:p>
          <a:p>
            <a:pPr marL="0" indent="0" algn="ctr">
              <a:buNone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Subject Name: </a:t>
            </a:r>
            <a:r>
              <a:rPr lang="en-US" sz="2400" dirty="0"/>
              <a:t>STATISTICAL METHODS USING R</a:t>
            </a:r>
          </a:p>
          <a:p>
            <a:pPr mar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Subject Code: </a:t>
            </a:r>
            <a:r>
              <a:rPr lang="en-US" sz="2400" b="1" dirty="0"/>
              <a:t>20SMT-460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Raleway ExtraBold" pitchFamily="34" charset="-52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1" y="0"/>
            <a:ext cx="373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5486400"/>
            <a:ext cx="2620963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6027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1505930"/>
            <a:ext cx="8991600" cy="1470025"/>
          </a:xfrm>
          <a:solidFill>
            <a:srgbClr val="744673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TEST OF SIGNIFICANCE</a:t>
            </a:r>
          </a:p>
        </p:txBody>
      </p:sp>
    </p:spTree>
    <p:extLst>
      <p:ext uri="{BB962C8B-B14F-4D97-AF65-F5344CB8AC3E}">
        <p14:creationId xmlns:p14="http://schemas.microsoft.com/office/powerpoint/2010/main" val="2869770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E2D37FD-2A3A-E00F-A19D-C0218AF1B7F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8B4C4C-957C-2DCF-2468-CD1BD18F1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201"/>
            <a:ext cx="9067800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736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28198D-159C-8250-59FE-6D87EEB84D1E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28600" y="152400"/>
            <a:ext cx="8458200" cy="6477000"/>
          </a:xfrm>
        </p:spPr>
      </p:pic>
    </p:spTree>
    <p:extLst>
      <p:ext uri="{BB962C8B-B14F-4D97-AF65-F5344CB8AC3E}">
        <p14:creationId xmlns:p14="http://schemas.microsoft.com/office/powerpoint/2010/main" val="987207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415B4E2-002E-6A4F-680B-073CA8336AE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86F79B-3038-4B98-C0F6-606A571D4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609600"/>
            <a:ext cx="8610600" cy="5791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470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85C0C5-1ECD-F930-6BC4-B3013001F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457200"/>
            <a:ext cx="8610600" cy="609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309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17A5C4-8CED-C368-BDBC-1DED8430C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6200"/>
            <a:ext cx="8534400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4431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986</TotalTime>
  <Words>30</Words>
  <Application>Microsoft Office PowerPoint</Application>
  <PresentationFormat>On-screen Show (4:3)</PresentationFormat>
  <Paragraphs>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Arial Black</vt:lpstr>
      <vt:lpstr>Calibri</vt:lpstr>
      <vt:lpstr>Franklin Gothic Book</vt:lpstr>
      <vt:lpstr>Perpetua</vt:lpstr>
      <vt:lpstr>Raleway ExtraBold</vt:lpstr>
      <vt:lpstr>Times New Roman</vt:lpstr>
      <vt:lpstr>Wingdings 2</vt:lpstr>
      <vt:lpstr>Equity</vt:lpstr>
      <vt:lpstr>PowerPoint Presentation</vt:lpstr>
      <vt:lpstr>TEST OF SIGNIFICANCE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Averages or Measures of Central Tendency or Measures of Location:</dc:title>
  <dc:creator>Windows User</dc:creator>
  <cp:lastModifiedBy>kanika rana</cp:lastModifiedBy>
  <cp:revision>10</cp:revision>
  <dcterms:created xsi:type="dcterms:W3CDTF">2024-01-10T15:40:57Z</dcterms:created>
  <dcterms:modified xsi:type="dcterms:W3CDTF">2024-02-03T05:18:37Z</dcterms:modified>
</cp:coreProperties>
</file>