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22"/>
  </p:notesMasterIdLst>
  <p:sldIdLst>
    <p:sldId id="264" r:id="rId2"/>
    <p:sldId id="256" r:id="rId3"/>
    <p:sldId id="257" r:id="rId4"/>
    <p:sldId id="259" r:id="rId5"/>
    <p:sldId id="261" r:id="rId6"/>
    <p:sldId id="262" r:id="rId7"/>
    <p:sldId id="265" r:id="rId8"/>
    <p:sldId id="266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7A0A9"/>
    <a:srgbClr val="744673"/>
    <a:srgbClr val="1686A0"/>
    <a:srgbClr val="4273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>
      <p:cViewPr varScale="1">
        <p:scale>
          <a:sx n="62" d="100"/>
          <a:sy n="62" d="100"/>
        </p:scale>
        <p:origin x="1424" y="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nika rana" userId="c31cc84d4dd55b4f" providerId="LiveId" clId="{5FE92798-6911-4CA2-88B9-6C332F845F2A}"/>
    <pc:docChg chg="custSel modSld">
      <pc:chgData name="kanika rana" userId="c31cc84d4dd55b4f" providerId="LiveId" clId="{5FE92798-6911-4CA2-88B9-6C332F845F2A}" dt="2024-02-03T09:19:40.543" v="57" actId="14100"/>
      <pc:docMkLst>
        <pc:docMk/>
      </pc:docMkLst>
      <pc:sldChg chg="addSp delSp modSp mod">
        <pc:chgData name="kanika rana" userId="c31cc84d4dd55b4f" providerId="LiveId" clId="{5FE92798-6911-4CA2-88B9-6C332F845F2A}" dt="2024-02-03T09:16:45.965" v="28" actId="20577"/>
        <pc:sldMkLst>
          <pc:docMk/>
          <pc:sldMk cId="2869770913" sldId="256"/>
        </pc:sldMkLst>
        <pc:spChg chg="del">
          <ac:chgData name="kanika rana" userId="c31cc84d4dd55b4f" providerId="LiveId" clId="{5FE92798-6911-4CA2-88B9-6C332F845F2A}" dt="2024-02-03T09:14:26.378" v="0" actId="478"/>
          <ac:spMkLst>
            <pc:docMk/>
            <pc:sldMk cId="2869770913" sldId="256"/>
            <ac:spMk id="2" creationId="{00000000-0000-0000-0000-000000000000}"/>
          </ac:spMkLst>
        </pc:spChg>
        <pc:spChg chg="add mod">
          <ac:chgData name="kanika rana" userId="c31cc84d4dd55b4f" providerId="LiveId" clId="{5FE92798-6911-4CA2-88B9-6C332F845F2A}" dt="2024-02-03T09:16:45.965" v="28" actId="20577"/>
          <ac:spMkLst>
            <pc:docMk/>
            <pc:sldMk cId="2869770913" sldId="256"/>
            <ac:spMk id="4" creationId="{14E8F8FB-F084-29AF-D90C-40C5D693054F}"/>
          </ac:spMkLst>
        </pc:spChg>
      </pc:sldChg>
      <pc:sldChg chg="addSp delSp modSp mod">
        <pc:chgData name="kanika rana" userId="c31cc84d4dd55b4f" providerId="LiveId" clId="{5FE92798-6911-4CA2-88B9-6C332F845F2A}" dt="2024-02-03T09:18:16.280" v="46" actId="1076"/>
        <pc:sldMkLst>
          <pc:docMk/>
          <pc:sldMk cId="3943736224" sldId="257"/>
        </pc:sldMkLst>
        <pc:spChg chg="add del mod">
          <ac:chgData name="kanika rana" userId="c31cc84d4dd55b4f" providerId="LiveId" clId="{5FE92798-6911-4CA2-88B9-6C332F845F2A}" dt="2024-02-03T09:17:56.832" v="38" actId="22"/>
          <ac:spMkLst>
            <pc:docMk/>
            <pc:sldMk cId="3943736224" sldId="257"/>
            <ac:spMk id="8" creationId="{D36CC332-54DE-5858-F86C-7F231A78C2AD}"/>
          </ac:spMkLst>
        </pc:spChg>
        <pc:spChg chg="del">
          <ac:chgData name="kanika rana" userId="c31cc84d4dd55b4f" providerId="LiveId" clId="{5FE92798-6911-4CA2-88B9-6C332F845F2A}" dt="2024-02-03T09:15:43.902" v="22" actId="22"/>
          <ac:spMkLst>
            <pc:docMk/>
            <pc:sldMk cId="3943736224" sldId="257"/>
            <ac:spMk id="12" creationId="{0E2D37FD-2A3A-E00F-A19D-C0218AF1B7FC}"/>
          </ac:spMkLst>
        </pc:spChg>
        <pc:picChg chg="del">
          <ac:chgData name="kanika rana" userId="c31cc84d4dd55b4f" providerId="LiveId" clId="{5FE92798-6911-4CA2-88B9-6C332F845F2A}" dt="2024-02-03T09:14:38.105" v="16" actId="478"/>
          <ac:picMkLst>
            <pc:docMk/>
            <pc:sldMk cId="3943736224" sldId="257"/>
            <ac:picMk id="3" creationId="{7399F3C8-5AC6-1A12-309F-B9BB8B1D4B64}"/>
          </ac:picMkLst>
        </pc:picChg>
        <pc:picChg chg="add del mod">
          <ac:chgData name="kanika rana" userId="c31cc84d4dd55b4f" providerId="LiveId" clId="{5FE92798-6911-4CA2-88B9-6C332F845F2A}" dt="2024-02-03T09:16:49.731" v="29" actId="478"/>
          <ac:picMkLst>
            <pc:docMk/>
            <pc:sldMk cId="3943736224" sldId="257"/>
            <ac:picMk id="4" creationId="{3E5692CC-5653-D375-B181-6866EC51F8ED}"/>
          </ac:picMkLst>
        </pc:picChg>
        <pc:picChg chg="add del mod ord">
          <ac:chgData name="kanika rana" userId="c31cc84d4dd55b4f" providerId="LiveId" clId="{5FE92798-6911-4CA2-88B9-6C332F845F2A}" dt="2024-02-03T09:16:51.803" v="30" actId="478"/>
          <ac:picMkLst>
            <pc:docMk/>
            <pc:sldMk cId="3943736224" sldId="257"/>
            <ac:picMk id="6" creationId="{70D7B00C-A707-B97B-530B-86E7F9194169}"/>
          </ac:picMkLst>
        </pc:picChg>
        <pc:picChg chg="add mod">
          <ac:chgData name="kanika rana" userId="c31cc84d4dd55b4f" providerId="LiveId" clId="{5FE92798-6911-4CA2-88B9-6C332F845F2A}" dt="2024-02-03T09:18:05.556" v="42" actId="14100"/>
          <ac:picMkLst>
            <pc:docMk/>
            <pc:sldMk cId="3943736224" sldId="257"/>
            <ac:picMk id="10" creationId="{9E9D10B5-737C-6C61-CC2E-A898F403F288}"/>
          </ac:picMkLst>
        </pc:picChg>
        <pc:picChg chg="add mod ord">
          <ac:chgData name="kanika rana" userId="c31cc84d4dd55b4f" providerId="LiveId" clId="{5FE92798-6911-4CA2-88B9-6C332F845F2A}" dt="2024-02-03T09:18:16.280" v="46" actId="1076"/>
          <ac:picMkLst>
            <pc:docMk/>
            <pc:sldMk cId="3943736224" sldId="257"/>
            <ac:picMk id="13" creationId="{4504936A-9894-FC84-B54D-0B4A9F349790}"/>
          </ac:picMkLst>
        </pc:picChg>
      </pc:sldChg>
      <pc:sldChg chg="addSp delSp modSp mod">
        <pc:chgData name="kanika rana" userId="c31cc84d4dd55b4f" providerId="LiveId" clId="{5FE92798-6911-4CA2-88B9-6C332F845F2A}" dt="2024-02-03T09:19:40.543" v="57" actId="14100"/>
        <pc:sldMkLst>
          <pc:docMk/>
          <pc:sldMk cId="987207122" sldId="259"/>
        </pc:sldMkLst>
        <pc:picChg chg="add mod">
          <ac:chgData name="kanika rana" userId="c31cc84d4dd55b4f" providerId="LiveId" clId="{5FE92798-6911-4CA2-88B9-6C332F845F2A}" dt="2024-02-03T09:19:40.543" v="57" actId="14100"/>
          <ac:picMkLst>
            <pc:docMk/>
            <pc:sldMk cId="987207122" sldId="259"/>
            <ac:picMk id="4" creationId="{E6864BF7-50C1-23BF-DF43-CD0FAE8C7AE2}"/>
          </ac:picMkLst>
        </pc:picChg>
        <pc:picChg chg="del">
          <ac:chgData name="kanika rana" userId="c31cc84d4dd55b4f" providerId="LiveId" clId="{5FE92798-6911-4CA2-88B9-6C332F845F2A}" dt="2024-02-03T09:19:13.580" v="47" actId="478"/>
          <ac:picMkLst>
            <pc:docMk/>
            <pc:sldMk cId="987207122" sldId="259"/>
            <ac:picMk id="7" creationId="{69008D36-0B8C-E008-22C7-91E2154A50C7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D4FCA8-7EFC-4A3C-AEDF-ECF37CFE8AD2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414E63-4C65-4691-9AC6-99B620364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752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5D356-B740-4B6E-83DA-02C16822F45D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CCB0DE02-5114-4139-8FC9-4CD4FE22255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5D356-B740-4B6E-83DA-02C16822F45D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0DE02-5114-4139-8FC9-4CD4FE2225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5D356-B740-4B6E-83DA-02C16822F45D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0DE02-5114-4139-8FC9-4CD4FE2225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5D356-B740-4B6E-83DA-02C16822F45D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0DE02-5114-4139-8FC9-4CD4FE22255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5D356-B740-4B6E-83DA-02C16822F45D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CCB0DE02-5114-4139-8FC9-4CD4FE22255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5D356-B740-4B6E-83DA-02C16822F45D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0DE02-5114-4139-8FC9-4CD4FE22255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5D356-B740-4B6E-83DA-02C16822F45D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0DE02-5114-4139-8FC9-4CD4FE22255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5D356-B740-4B6E-83DA-02C16822F45D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0DE02-5114-4139-8FC9-4CD4FE2225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5D356-B740-4B6E-83DA-02C16822F45D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0DE02-5114-4139-8FC9-4CD4FE2225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5D356-B740-4B6E-83DA-02C16822F45D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0DE02-5114-4139-8FC9-4CD4FE22255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5D356-B740-4B6E-83DA-02C16822F45D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CCB0DE02-5114-4139-8FC9-4CD4FE22255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F95D356-B740-4B6E-83DA-02C16822F45D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CCB0DE02-5114-4139-8FC9-4CD4FE22255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010400" cy="3276600"/>
          </a:xfrm>
        </p:spPr>
        <p:txBody>
          <a:bodyPr>
            <a:normAutofit fontScale="92500"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800" b="1" dirty="0">
                <a:latin typeface="Arial Black" panose="020B0A04020102020204" pitchFamily="34" charset="0"/>
                <a:ea typeface="Karla" pitchFamily="2" charset="0"/>
                <a:cs typeface="Karla" pitchFamily="2" charset="0"/>
              </a:rPr>
              <a:t>UNIVERSITY INSTITUTE OF ENGINEERING </a:t>
            </a:r>
          </a:p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800" b="1" dirty="0">
                <a:latin typeface="Arial Black" panose="020B0A04020102020204" pitchFamily="34" charset="0"/>
                <a:ea typeface="Karla" pitchFamily="2" charset="0"/>
                <a:cs typeface="Karla" pitchFamily="2" charset="0"/>
              </a:rPr>
              <a:t>COMPUTER SCIENCE ENGINEERING</a:t>
            </a:r>
          </a:p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2800" b="1" dirty="0">
              <a:latin typeface="Arial Black" panose="020B0A04020102020204" pitchFamily="34" charset="0"/>
              <a:ea typeface="Karla" pitchFamily="2" charset="0"/>
              <a:cs typeface="Karla" pitchFamily="2" charset="0"/>
            </a:endParaRPr>
          </a:p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Bachelor of Engineering (Computer Science &amp; Engineering) </a:t>
            </a:r>
          </a:p>
          <a:p>
            <a:pPr marL="0" indent="0" algn="ctr">
              <a:buNone/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Subject Name: </a:t>
            </a:r>
            <a:r>
              <a:rPr lang="en-US" sz="2400" dirty="0"/>
              <a:t>STATISTICAL METHODS USING R</a:t>
            </a:r>
          </a:p>
          <a:p>
            <a:pPr mar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40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Subject Code: </a:t>
            </a:r>
            <a:r>
              <a:rPr lang="en-US" sz="2400" b="1" dirty="0"/>
              <a:t>20SMT-460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400" b="1" dirty="0">
              <a:solidFill>
                <a:prstClr val="black">
                  <a:lumMod val="85000"/>
                  <a:lumOff val="1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>
              <a:latin typeface="Raleway ExtraBold" pitchFamily="34" charset="-52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1" y="0"/>
            <a:ext cx="37338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5486400"/>
            <a:ext cx="2620963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760278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82CFA5-9A60-A721-6A20-FC21D773ED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228600"/>
            <a:ext cx="8610600" cy="632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3180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0AB45E-64D6-BCE4-72D2-BCE0879827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228600"/>
            <a:ext cx="8534400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7118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4A0BF3-D18C-69B7-D8C6-C5CAC359AA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1172070-298F-9B7F-721D-F34A8BB88A2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98D325-002D-EB79-A0F5-1737D603BC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76200"/>
            <a:ext cx="8686799" cy="662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5644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90FCEE-A1A9-CC94-62D3-38DB49ABF6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FA46150-1D98-29DA-8D9D-CA9503D9BE6E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52400" y="152400"/>
            <a:ext cx="8839200" cy="6324600"/>
          </a:xfrm>
        </p:spPr>
      </p:pic>
    </p:spTree>
    <p:extLst>
      <p:ext uri="{BB962C8B-B14F-4D97-AF65-F5344CB8AC3E}">
        <p14:creationId xmlns:p14="http://schemas.microsoft.com/office/powerpoint/2010/main" val="29008119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0C6585-9B06-C63F-418A-F34F065ACE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24AB9B7-CC0F-27E1-B6A5-2D35979B154C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B7444F-9F5F-B079-F18E-ADEF6A59B8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52400"/>
            <a:ext cx="8839200" cy="662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8526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EE9AB0-7B02-4A9B-7C0E-B9F3BFDA71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680ACF6-6C1F-F724-5FC5-409490C674B7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7E8D2B-AE23-F489-0C8B-5471EA1FC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52400"/>
            <a:ext cx="8839200" cy="6553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0699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D4404E-9358-66B2-EBB6-D930533B85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C0B8E13-7095-BA94-72B5-8F6CD38C78C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5F4C55-E1E5-49C5-D77C-C59F1A17C4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304800"/>
            <a:ext cx="8610600" cy="632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1593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24015F-05B4-D90F-7FD4-E091FC66AC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62A13C4-1EB6-5DB4-D5C3-B8D4EFDA8A8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03EF76-3447-98EE-A680-7A38FC2733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76200"/>
            <a:ext cx="8594548" cy="655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932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BE7EEB-4723-CC3E-681E-57B0308AA6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628BF99-7B4E-F636-84E1-FBB0954B247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B76094-8C38-DE9D-BBAD-1CD5DFEEBB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228600"/>
            <a:ext cx="8686800" cy="662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0225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7D86D1-C71D-55AE-F5D7-1C32DCDCF3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0495D31-A600-914D-B284-BFA19578048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3DB127-B614-58F2-64E4-64443480A9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2400"/>
            <a:ext cx="8991599" cy="655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984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4E8F8FB-F084-29AF-D90C-40C5D69305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Z-TEST</a:t>
            </a:r>
          </a:p>
        </p:txBody>
      </p:sp>
    </p:spTree>
    <p:extLst>
      <p:ext uri="{BB962C8B-B14F-4D97-AF65-F5344CB8AC3E}">
        <p14:creationId xmlns:p14="http://schemas.microsoft.com/office/powerpoint/2010/main" val="28697709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B6B032-D77F-B928-0480-B40782B3EF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7B1EE8E-685E-DBDA-779F-BA685F1E0D2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E4A516-5816-BB9F-53BC-12FD0EBE8C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76200"/>
            <a:ext cx="8594548" cy="655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7963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4504936A-9894-FC84-B54D-0B4A9F349790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66700" y="2895600"/>
            <a:ext cx="8610600" cy="3403634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E9D10B5-737C-6C61-CC2E-A898F403F2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00" y="0"/>
            <a:ext cx="8610600" cy="277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736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22F59E-80FE-0646-02F5-5E0391E3F2B6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328945" y="1676400"/>
            <a:ext cx="7743992" cy="487680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864BF7-50C1-23BF-DF43-CD0FAE8C7A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931" y="571500"/>
            <a:ext cx="8768137" cy="582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207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A539985-6ACA-0FE5-4ED5-E140644E53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6045485"/>
            <a:ext cx="8991600" cy="75943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247AA28-F29E-480E-D81A-994B302707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167384"/>
            <a:ext cx="8610600" cy="1752600"/>
          </a:xfrm>
          <a:prstGeom prst="rect">
            <a:avLst/>
          </a:prstGeom>
        </p:spPr>
      </p:pic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E3A9BC65-2345-2AED-45C7-F5EC2DC5995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FB88C7D-4AFE-30E0-1726-D6DCE5B5EC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00" y="1447800"/>
            <a:ext cx="83820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4701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384BE50-216C-34D1-8F71-47B2C685A5D4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471755" y="1905000"/>
            <a:ext cx="8224463" cy="44196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F211B1A-538C-71EF-C201-97787EB61C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04800"/>
            <a:ext cx="8224463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3090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14B8BE1-7796-CD2F-E89F-1067FED765EF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914400" y="1143000"/>
            <a:ext cx="7391400" cy="3428999"/>
          </a:xfrm>
        </p:spPr>
      </p:pic>
    </p:spTree>
    <p:extLst>
      <p:ext uri="{BB962C8B-B14F-4D97-AF65-F5344CB8AC3E}">
        <p14:creationId xmlns:p14="http://schemas.microsoft.com/office/powerpoint/2010/main" val="16594431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1D1A45-E566-60C0-D5B5-893C947BDB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228600"/>
            <a:ext cx="8763000" cy="6324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323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8B6A26-592A-E208-785D-50D042BC319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2563747-DF64-6919-568D-1D4AEA125F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6200"/>
            <a:ext cx="9067799" cy="670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2055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1096</TotalTime>
  <Words>28</Words>
  <Application>Microsoft Office PowerPoint</Application>
  <PresentationFormat>On-screen Show (4:3)</PresentationFormat>
  <Paragraphs>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Arial</vt:lpstr>
      <vt:lpstr>Arial Black</vt:lpstr>
      <vt:lpstr>Calibri</vt:lpstr>
      <vt:lpstr>Franklin Gothic Book</vt:lpstr>
      <vt:lpstr>Perpetua</vt:lpstr>
      <vt:lpstr>Raleway ExtraBold</vt:lpstr>
      <vt:lpstr>Times New Roman</vt:lpstr>
      <vt:lpstr>Wingdings 2</vt:lpstr>
      <vt:lpstr>Equity</vt:lpstr>
      <vt:lpstr>PowerPoint Presentation</vt:lpstr>
      <vt:lpstr>Z-TEST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Averages or Measures of Central Tendency or Measures of Location:</dc:title>
  <dc:creator>Windows User</dc:creator>
  <cp:lastModifiedBy>kanika rana</cp:lastModifiedBy>
  <cp:revision>14</cp:revision>
  <dcterms:created xsi:type="dcterms:W3CDTF">2024-01-10T15:40:57Z</dcterms:created>
  <dcterms:modified xsi:type="dcterms:W3CDTF">2024-02-03T09:20:26Z</dcterms:modified>
</cp:coreProperties>
</file>