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64" r:id="rId2"/>
    <p:sldId id="256" r:id="rId3"/>
    <p:sldId id="257" r:id="rId4"/>
    <p:sldId id="259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0A9"/>
    <a:srgbClr val="744673"/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rana" userId="c31cc84d4dd55b4f" providerId="LiveId" clId="{B5F9ED1C-004D-49F7-AE79-195DDF5E09CE}"/>
    <pc:docChg chg="custSel delSld modSld">
      <pc:chgData name="kanika rana" userId="c31cc84d4dd55b4f" providerId="LiveId" clId="{B5F9ED1C-004D-49F7-AE79-195DDF5E09CE}" dt="2024-02-03T08:32:06.601" v="126" actId="47"/>
      <pc:docMkLst>
        <pc:docMk/>
      </pc:docMkLst>
      <pc:sldChg chg="modSp mod">
        <pc:chgData name="kanika rana" userId="c31cc84d4dd55b4f" providerId="LiveId" clId="{B5F9ED1C-004D-49F7-AE79-195DDF5E09CE}" dt="2024-02-03T08:18:29.162" v="35" actId="20577"/>
        <pc:sldMkLst>
          <pc:docMk/>
          <pc:sldMk cId="2869770913" sldId="256"/>
        </pc:sldMkLst>
        <pc:spChg chg="mod">
          <ac:chgData name="kanika rana" userId="c31cc84d4dd55b4f" providerId="LiveId" clId="{B5F9ED1C-004D-49F7-AE79-195DDF5E09CE}" dt="2024-02-03T08:18:29.162" v="35" actId="20577"/>
          <ac:spMkLst>
            <pc:docMk/>
            <pc:sldMk cId="2869770913" sldId="256"/>
            <ac:spMk id="2" creationId="{00000000-0000-0000-0000-000000000000}"/>
          </ac:spMkLst>
        </pc:spChg>
      </pc:sldChg>
      <pc:sldChg chg="addSp delSp modSp mod">
        <pc:chgData name="kanika rana" userId="c31cc84d4dd55b4f" providerId="LiveId" clId="{B5F9ED1C-004D-49F7-AE79-195DDF5E09CE}" dt="2024-02-03T08:19:18.911" v="42" actId="14100"/>
        <pc:sldMkLst>
          <pc:docMk/>
          <pc:sldMk cId="3943736224" sldId="257"/>
        </pc:sldMkLst>
        <pc:picChg chg="add mod">
          <ac:chgData name="kanika rana" userId="c31cc84d4dd55b4f" providerId="LiveId" clId="{B5F9ED1C-004D-49F7-AE79-195DDF5E09CE}" dt="2024-02-03T08:19:18.911" v="42" actId="14100"/>
          <ac:picMkLst>
            <pc:docMk/>
            <pc:sldMk cId="3943736224" sldId="257"/>
            <ac:picMk id="3" creationId="{7399F3C8-5AC6-1A12-309F-B9BB8B1D4B64}"/>
          </ac:picMkLst>
        </pc:picChg>
        <pc:picChg chg="del">
          <ac:chgData name="kanika rana" userId="c31cc84d4dd55b4f" providerId="LiveId" clId="{B5F9ED1C-004D-49F7-AE79-195DDF5E09CE}" dt="2024-02-03T08:18:32.911" v="36" actId="478"/>
          <ac:picMkLst>
            <pc:docMk/>
            <pc:sldMk cId="3943736224" sldId="257"/>
            <ac:picMk id="6" creationId="{E34732DD-99BF-E586-CFA5-06BA709FA600}"/>
          </ac:picMkLst>
        </pc:picChg>
      </pc:sldChg>
      <pc:sldChg chg="addSp delSp modSp mod">
        <pc:chgData name="kanika rana" userId="c31cc84d4dd55b4f" providerId="LiveId" clId="{B5F9ED1C-004D-49F7-AE79-195DDF5E09CE}" dt="2024-02-03T08:20:53.105" v="55" actId="14100"/>
        <pc:sldMkLst>
          <pc:docMk/>
          <pc:sldMk cId="987207122" sldId="259"/>
        </pc:sldMkLst>
        <pc:picChg chg="del">
          <ac:chgData name="kanika rana" userId="c31cc84d4dd55b4f" providerId="LiveId" clId="{B5F9ED1C-004D-49F7-AE79-195DDF5E09CE}" dt="2024-02-03T08:19:34.463" v="43" actId="478"/>
          <ac:picMkLst>
            <pc:docMk/>
            <pc:sldMk cId="987207122" sldId="259"/>
            <ac:picMk id="4" creationId="{82A46226-FEFF-089B-7030-921BFA4E326D}"/>
          </ac:picMkLst>
        </pc:picChg>
        <pc:picChg chg="add mod">
          <ac:chgData name="kanika rana" userId="c31cc84d4dd55b4f" providerId="LiveId" clId="{B5F9ED1C-004D-49F7-AE79-195DDF5E09CE}" dt="2024-02-03T08:20:53.105" v="55" actId="14100"/>
          <ac:picMkLst>
            <pc:docMk/>
            <pc:sldMk cId="987207122" sldId="259"/>
            <ac:picMk id="7" creationId="{69008D36-0B8C-E008-22C7-91E2154A50C7}"/>
          </ac:picMkLst>
        </pc:picChg>
      </pc:sldChg>
      <pc:sldChg chg="addSp delSp modSp mod">
        <pc:chgData name="kanika rana" userId="c31cc84d4dd55b4f" providerId="LiveId" clId="{B5F9ED1C-004D-49F7-AE79-195DDF5E09CE}" dt="2024-02-03T08:31:04.182" v="113" actId="14100"/>
        <pc:sldMkLst>
          <pc:docMk/>
          <pc:sldMk cId="3234470143" sldId="261"/>
        </pc:sldMkLst>
        <pc:spChg chg="del">
          <ac:chgData name="kanika rana" userId="c31cc84d4dd55b4f" providerId="LiveId" clId="{B5F9ED1C-004D-49F7-AE79-195DDF5E09CE}" dt="2024-02-03T08:23:10.106" v="67" actId="22"/>
          <ac:spMkLst>
            <pc:docMk/>
            <pc:sldMk cId="3234470143" sldId="261"/>
            <ac:spMk id="8" creationId="{A415B4E2-002E-6A4F-680B-073CA8336AEB}"/>
          </ac:spMkLst>
        </pc:spChg>
        <pc:spChg chg="add mod">
          <ac:chgData name="kanika rana" userId="c31cc84d4dd55b4f" providerId="LiveId" clId="{B5F9ED1C-004D-49F7-AE79-195DDF5E09CE}" dt="2024-02-03T08:23:38.226" v="73" actId="478"/>
          <ac:spMkLst>
            <pc:docMk/>
            <pc:sldMk cId="3234470143" sldId="261"/>
            <ac:spMk id="12" creationId="{E3A9BC65-2345-2AED-45C7-F5EC2DC5995D}"/>
          </ac:spMkLst>
        </pc:spChg>
        <pc:picChg chg="del">
          <ac:chgData name="kanika rana" userId="c31cc84d4dd55b4f" providerId="LiveId" clId="{B5F9ED1C-004D-49F7-AE79-195DDF5E09CE}" dt="2024-02-03T08:21:19.939" v="56" actId="478"/>
          <ac:picMkLst>
            <pc:docMk/>
            <pc:sldMk cId="3234470143" sldId="261"/>
            <ac:picMk id="4" creationId="{D1988F15-967C-13CD-10F0-BC43E80AD670}"/>
          </ac:picMkLst>
        </pc:picChg>
        <pc:picChg chg="add mod">
          <ac:chgData name="kanika rana" userId="c31cc84d4dd55b4f" providerId="LiveId" clId="{B5F9ED1C-004D-49F7-AE79-195DDF5E09CE}" dt="2024-02-03T08:25:09.629" v="81" actId="14100"/>
          <ac:picMkLst>
            <pc:docMk/>
            <pc:sldMk cId="3234470143" sldId="261"/>
            <ac:picMk id="7" creationId="{0247AA28-F29E-480E-D81A-994B3027076B}"/>
          </ac:picMkLst>
        </pc:picChg>
        <pc:picChg chg="add del mod ord">
          <ac:chgData name="kanika rana" userId="c31cc84d4dd55b4f" providerId="LiveId" clId="{B5F9ED1C-004D-49F7-AE79-195DDF5E09CE}" dt="2024-02-03T08:23:38.226" v="73" actId="478"/>
          <ac:picMkLst>
            <pc:docMk/>
            <pc:sldMk cId="3234470143" sldId="261"/>
            <ac:picMk id="10" creationId="{B5E5E5D6-41BF-2CC8-EEB9-506F5DAB3042}"/>
          </ac:picMkLst>
        </pc:picChg>
        <pc:picChg chg="add mod">
          <ac:chgData name="kanika rana" userId="c31cc84d4dd55b4f" providerId="LiveId" clId="{B5F9ED1C-004D-49F7-AE79-195DDF5E09CE}" dt="2024-02-03T08:31:04.182" v="113" actId="14100"/>
          <ac:picMkLst>
            <pc:docMk/>
            <pc:sldMk cId="3234470143" sldId="261"/>
            <ac:picMk id="14" creationId="{3FB88C7D-4AFE-30E0-1726-D6DCE5B5ECEC}"/>
          </ac:picMkLst>
        </pc:picChg>
      </pc:sldChg>
      <pc:sldChg chg="addSp delSp modSp mod">
        <pc:chgData name="kanika rana" userId="c31cc84d4dd55b4f" providerId="LiveId" clId="{B5F9ED1C-004D-49F7-AE79-195DDF5E09CE}" dt="2024-02-03T08:28:21.128" v="97" actId="1076"/>
        <pc:sldMkLst>
          <pc:docMk/>
          <pc:sldMk cId="1930309009" sldId="262"/>
        </pc:sldMkLst>
        <pc:spChg chg="del">
          <ac:chgData name="kanika rana" userId="c31cc84d4dd55b4f" providerId="LiveId" clId="{B5F9ED1C-004D-49F7-AE79-195DDF5E09CE}" dt="2024-02-03T08:27:53.256" v="90" actId="22"/>
          <ac:spMkLst>
            <pc:docMk/>
            <pc:sldMk cId="1930309009" sldId="262"/>
            <ac:spMk id="2" creationId="{00000000-0000-0000-0000-000000000000}"/>
          </ac:spMkLst>
        </pc:spChg>
        <pc:picChg chg="del">
          <ac:chgData name="kanika rana" userId="c31cc84d4dd55b4f" providerId="LiveId" clId="{B5F9ED1C-004D-49F7-AE79-195DDF5E09CE}" dt="2024-02-03T08:25:20.126" v="82" actId="478"/>
          <ac:picMkLst>
            <pc:docMk/>
            <pc:sldMk cId="1930309009" sldId="262"/>
            <ac:picMk id="5" creationId="{F8A351BE-5E5D-5E91-7B76-F6466EE576A2}"/>
          </ac:picMkLst>
        </pc:picChg>
        <pc:picChg chg="add mod">
          <ac:chgData name="kanika rana" userId="c31cc84d4dd55b4f" providerId="LiveId" clId="{B5F9ED1C-004D-49F7-AE79-195DDF5E09CE}" dt="2024-02-03T08:26:53.390" v="89" actId="14100"/>
          <ac:picMkLst>
            <pc:docMk/>
            <pc:sldMk cId="1930309009" sldId="262"/>
            <ac:picMk id="7" creationId="{EF211B1A-538C-71EF-C201-97787EB61C59}"/>
          </ac:picMkLst>
        </pc:picChg>
        <pc:picChg chg="add mod ord">
          <ac:chgData name="kanika rana" userId="c31cc84d4dd55b4f" providerId="LiveId" clId="{B5F9ED1C-004D-49F7-AE79-195DDF5E09CE}" dt="2024-02-03T08:28:21.128" v="97" actId="1076"/>
          <ac:picMkLst>
            <pc:docMk/>
            <pc:sldMk cId="1930309009" sldId="262"/>
            <ac:picMk id="9" creationId="{A384BE50-216C-34D1-8F71-47B2C685A5D4}"/>
          </ac:picMkLst>
        </pc:picChg>
      </pc:sldChg>
      <pc:sldChg chg="addSp delSp modSp mod">
        <pc:chgData name="kanika rana" userId="c31cc84d4dd55b4f" providerId="LiveId" clId="{B5F9ED1C-004D-49F7-AE79-195DDF5E09CE}" dt="2024-02-03T08:30:34.791" v="110" actId="14100"/>
        <pc:sldMkLst>
          <pc:docMk/>
          <pc:sldMk cId="1659443162" sldId="265"/>
        </pc:sldMkLst>
        <pc:spChg chg="del">
          <ac:chgData name="kanika rana" userId="c31cc84d4dd55b4f" providerId="LiveId" clId="{B5F9ED1C-004D-49F7-AE79-195DDF5E09CE}" dt="2024-02-03T08:29:53.069" v="99" actId="22"/>
          <ac:spMkLst>
            <pc:docMk/>
            <pc:sldMk cId="1659443162" sldId="265"/>
            <ac:spMk id="2" creationId="{00000000-0000-0000-0000-000000000000}"/>
          </ac:spMkLst>
        </pc:spChg>
        <pc:picChg chg="del">
          <ac:chgData name="kanika rana" userId="c31cc84d4dd55b4f" providerId="LiveId" clId="{B5F9ED1C-004D-49F7-AE79-195DDF5E09CE}" dt="2024-02-03T08:28:28.993" v="98" actId="478"/>
          <ac:picMkLst>
            <pc:docMk/>
            <pc:sldMk cId="1659443162" sldId="265"/>
            <ac:picMk id="4" creationId="{C77B7BD5-6DF9-F34F-3E9F-73BA1F4DAC2D}"/>
          </ac:picMkLst>
        </pc:picChg>
        <pc:picChg chg="add mod ord">
          <ac:chgData name="kanika rana" userId="c31cc84d4dd55b4f" providerId="LiveId" clId="{B5F9ED1C-004D-49F7-AE79-195DDF5E09CE}" dt="2024-02-03T08:30:34.791" v="110" actId="14100"/>
          <ac:picMkLst>
            <pc:docMk/>
            <pc:sldMk cId="1659443162" sldId="265"/>
            <ac:picMk id="6" creationId="{B14B8BE1-7796-CD2F-E89F-1067FED765EF}"/>
          </ac:picMkLst>
        </pc:picChg>
      </pc:sldChg>
      <pc:sldChg chg="del">
        <pc:chgData name="kanika rana" userId="c31cc84d4dd55b4f" providerId="LiveId" clId="{B5F9ED1C-004D-49F7-AE79-195DDF5E09CE}" dt="2024-02-03T08:31:59.788" v="114" actId="47"/>
        <pc:sldMkLst>
          <pc:docMk/>
          <pc:sldMk cId="427832382" sldId="266"/>
        </pc:sldMkLst>
      </pc:sldChg>
      <pc:sldChg chg="del">
        <pc:chgData name="kanika rana" userId="c31cc84d4dd55b4f" providerId="LiveId" clId="{B5F9ED1C-004D-49F7-AE79-195DDF5E09CE}" dt="2024-02-03T08:32:00.149" v="115" actId="47"/>
        <pc:sldMkLst>
          <pc:docMk/>
          <pc:sldMk cId="3118205512" sldId="268"/>
        </pc:sldMkLst>
      </pc:sldChg>
      <pc:sldChg chg="del">
        <pc:chgData name="kanika rana" userId="c31cc84d4dd55b4f" providerId="LiveId" clId="{B5F9ED1C-004D-49F7-AE79-195DDF5E09CE}" dt="2024-02-03T08:32:00.486" v="116" actId="47"/>
        <pc:sldMkLst>
          <pc:docMk/>
          <pc:sldMk cId="4027318002" sldId="269"/>
        </pc:sldMkLst>
      </pc:sldChg>
      <pc:sldChg chg="del">
        <pc:chgData name="kanika rana" userId="c31cc84d4dd55b4f" providerId="LiveId" clId="{B5F9ED1C-004D-49F7-AE79-195DDF5E09CE}" dt="2024-02-03T08:32:00.887" v="117" actId="47"/>
        <pc:sldMkLst>
          <pc:docMk/>
          <pc:sldMk cId="3456711875" sldId="270"/>
        </pc:sldMkLst>
      </pc:sldChg>
      <pc:sldChg chg="del">
        <pc:chgData name="kanika rana" userId="c31cc84d4dd55b4f" providerId="LiveId" clId="{B5F9ED1C-004D-49F7-AE79-195DDF5E09CE}" dt="2024-02-03T08:32:01.451" v="118" actId="47"/>
        <pc:sldMkLst>
          <pc:docMk/>
          <pc:sldMk cId="1310564495" sldId="271"/>
        </pc:sldMkLst>
      </pc:sldChg>
      <pc:sldChg chg="del">
        <pc:chgData name="kanika rana" userId="c31cc84d4dd55b4f" providerId="LiveId" clId="{B5F9ED1C-004D-49F7-AE79-195DDF5E09CE}" dt="2024-02-03T08:32:01.922" v="119" actId="47"/>
        <pc:sldMkLst>
          <pc:docMk/>
          <pc:sldMk cId="2900811908" sldId="272"/>
        </pc:sldMkLst>
      </pc:sldChg>
      <pc:sldChg chg="del">
        <pc:chgData name="kanika rana" userId="c31cc84d4dd55b4f" providerId="LiveId" clId="{B5F9ED1C-004D-49F7-AE79-195DDF5E09CE}" dt="2024-02-03T08:32:02.440" v="120" actId="47"/>
        <pc:sldMkLst>
          <pc:docMk/>
          <pc:sldMk cId="3303852637" sldId="273"/>
        </pc:sldMkLst>
      </pc:sldChg>
      <pc:sldChg chg="del">
        <pc:chgData name="kanika rana" userId="c31cc84d4dd55b4f" providerId="LiveId" clId="{B5F9ED1C-004D-49F7-AE79-195DDF5E09CE}" dt="2024-02-03T08:32:02.974" v="121" actId="47"/>
        <pc:sldMkLst>
          <pc:docMk/>
          <pc:sldMk cId="1375069977" sldId="274"/>
        </pc:sldMkLst>
      </pc:sldChg>
      <pc:sldChg chg="del">
        <pc:chgData name="kanika rana" userId="c31cc84d4dd55b4f" providerId="LiveId" clId="{B5F9ED1C-004D-49F7-AE79-195DDF5E09CE}" dt="2024-02-03T08:32:03.525" v="122" actId="47"/>
        <pc:sldMkLst>
          <pc:docMk/>
          <pc:sldMk cId="1416159352" sldId="275"/>
        </pc:sldMkLst>
      </pc:sldChg>
      <pc:sldChg chg="del">
        <pc:chgData name="kanika rana" userId="c31cc84d4dd55b4f" providerId="LiveId" clId="{B5F9ED1C-004D-49F7-AE79-195DDF5E09CE}" dt="2024-02-03T08:32:04.094" v="123" actId="47"/>
        <pc:sldMkLst>
          <pc:docMk/>
          <pc:sldMk cId="127293279" sldId="276"/>
        </pc:sldMkLst>
      </pc:sldChg>
      <pc:sldChg chg="del">
        <pc:chgData name="kanika rana" userId="c31cc84d4dd55b4f" providerId="LiveId" clId="{B5F9ED1C-004D-49F7-AE79-195DDF5E09CE}" dt="2024-02-03T08:32:04.687" v="124" actId="47"/>
        <pc:sldMkLst>
          <pc:docMk/>
          <pc:sldMk cId="3570022582" sldId="277"/>
        </pc:sldMkLst>
      </pc:sldChg>
      <pc:sldChg chg="del">
        <pc:chgData name="kanika rana" userId="c31cc84d4dd55b4f" providerId="LiveId" clId="{B5F9ED1C-004D-49F7-AE79-195DDF5E09CE}" dt="2024-02-03T08:32:06.005" v="125" actId="47"/>
        <pc:sldMkLst>
          <pc:docMk/>
          <pc:sldMk cId="3980984133" sldId="278"/>
        </pc:sldMkLst>
      </pc:sldChg>
      <pc:sldChg chg="del">
        <pc:chgData name="kanika rana" userId="c31cc84d4dd55b4f" providerId="LiveId" clId="{B5F9ED1C-004D-49F7-AE79-195DDF5E09CE}" dt="2024-02-03T08:32:06.601" v="126" actId="47"/>
        <pc:sldMkLst>
          <pc:docMk/>
          <pc:sldMk cId="4104796347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CA8-7EFC-4A3C-AEDF-ECF37CFE8AD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4E63-4C65-4691-9AC6-99B62036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STUDENT  T-TEST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2D37FD-2A3A-E00F-A19D-C0218AF1B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9F3C8-5AC6-1A12-309F-B9BB8B1D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763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F59E-80FE-0646-02F5-5E0391E3F2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28945" y="1676400"/>
            <a:ext cx="7743992" cy="4876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08D36-0B8C-E008-22C7-91E2154A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76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539985-6ACA-0FE5-4ED5-E140644E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45485"/>
            <a:ext cx="8991600" cy="75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7AA28-F29E-480E-D81A-994B3027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7384"/>
            <a:ext cx="8610600" cy="17526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A9BC65-2345-2AED-45C7-F5EC2DC599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B88C7D-4AFE-30E0-1726-D6DCE5B5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8839200" cy="5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84BE50-216C-34D1-8F71-47B2C685A5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1755" y="1905000"/>
            <a:ext cx="8224463" cy="441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11B1A-538C-71EF-C201-97787EB6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"/>
            <a:ext cx="822446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B8BE1-7796-CD2F-E89F-1067FED765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848600" cy="3047999"/>
          </a:xfrm>
        </p:spPr>
      </p:pic>
    </p:spTree>
    <p:extLst>
      <p:ext uri="{BB962C8B-B14F-4D97-AF65-F5344CB8AC3E}">
        <p14:creationId xmlns:p14="http://schemas.microsoft.com/office/powerpoint/2010/main" val="165944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1087</TotalTime>
  <Words>29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STUDENT  T-TEST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kanika rana</cp:lastModifiedBy>
  <cp:revision>13</cp:revision>
  <dcterms:created xsi:type="dcterms:W3CDTF">2024-01-10T15:40:57Z</dcterms:created>
  <dcterms:modified xsi:type="dcterms:W3CDTF">2024-02-03T08:32:09Z</dcterms:modified>
</cp:coreProperties>
</file>