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99" r:id="rId3"/>
    <p:sldId id="303" r:id="rId4"/>
    <p:sldId id="304" r:id="rId5"/>
    <p:sldId id="314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994332" cy="1193352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69317" y="5088660"/>
            <a:ext cx="5527964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Raleway ExtraBold" pitchFamily="34" charset="-52"/>
              </a:rPr>
              <a:t>Health Care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Raleway ExtraBold" pitchFamily="34" charset="-52"/>
              </a:rPr>
              <a:t>Mapped with Co2</a:t>
            </a:r>
            <a:r>
              <a:rPr lang="en-US" sz="2000" b="1" dirty="0" smtClean="0">
                <a:latin typeface="Raleway ExtraBold" pitchFamily="34" charset="-52"/>
              </a:rPr>
              <a:t> </a:t>
            </a:r>
            <a:endParaRPr lang="en-US" sz="2000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Various uses of </a:t>
            </a:r>
            <a:r>
              <a:rPr lang="en-US" b="1" dirty="0" smtClean="0"/>
              <a:t>Block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Government,</a:t>
            </a:r>
          </a:p>
          <a:p>
            <a:r>
              <a:rPr lang="en-US" dirty="0" smtClean="0"/>
              <a:t>Healthcare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Medical </a:t>
            </a:r>
            <a:r>
              <a:rPr lang="en-US" dirty="0"/>
              <a:t>Research, </a:t>
            </a:r>
            <a:endParaRPr lang="en-US" dirty="0" smtClean="0"/>
          </a:p>
          <a:p>
            <a:r>
              <a:rPr lang="en-US" dirty="0" smtClean="0"/>
              <a:t>Supply </a:t>
            </a:r>
            <a:r>
              <a:rPr lang="en-US" dirty="0"/>
              <a:t>chain,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opyright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Fine </a:t>
            </a:r>
            <a:r>
              <a:rPr lang="en-US" dirty="0"/>
              <a:t>art 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34113" cy="1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Healthcare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Securing Patient Data</a:t>
            </a:r>
          </a:p>
          <a:p>
            <a:pPr lvl="1"/>
            <a:r>
              <a:rPr lang="en-US" dirty="0"/>
              <a:t>Keeping our important medical data safe and secure is the most popular </a:t>
            </a:r>
            <a:r>
              <a:rPr lang="en-US" dirty="0" err="1"/>
              <a:t>blockchain</a:t>
            </a:r>
            <a:r>
              <a:rPr lang="en-US" dirty="0"/>
              <a:t> healthcare application at the moment, which isn't surprising. </a:t>
            </a:r>
            <a:endParaRPr lang="en-US" dirty="0" smtClean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is a major issue in the healthcare industry. </a:t>
            </a:r>
            <a:endParaRPr lang="en-US" dirty="0" smtClean="0"/>
          </a:p>
          <a:p>
            <a:pPr lvl="1"/>
            <a:r>
              <a:rPr lang="en-US" dirty="0" smtClean="0"/>
              <a:t>Between </a:t>
            </a:r>
            <a:r>
              <a:rPr lang="en-US" dirty="0"/>
              <a:t>2009 and 2017, more than 176 million patient records were exposed in data breaches. The perpetrators stole credit card and banking information, as well as health and genomic testing records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Blockchain's</a:t>
            </a:r>
            <a:r>
              <a:rPr lang="en-US" dirty="0"/>
              <a:t> ability to keep an incorruptible, decentralized and transparent log of all patient data makes it a technology rife for security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decentralized nature of the technology also allows patients, doctors and healthcare providers to share the same information quickly and safely.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34113" cy="1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Blockchain</a:t>
            </a:r>
            <a:r>
              <a:rPr lang="en-US" b="1" dirty="0"/>
              <a:t> as an enabler of nationwide </a:t>
            </a:r>
            <a:r>
              <a:rPr lang="en-US" b="1" dirty="0" smtClean="0"/>
              <a:t>interoperability</a:t>
            </a:r>
          </a:p>
          <a:p>
            <a:pPr lvl="1"/>
            <a:r>
              <a:rPr lang="en-US" dirty="0"/>
              <a:t>Ubiquitous, secure network infrastructure</a:t>
            </a:r>
          </a:p>
          <a:p>
            <a:pPr lvl="1"/>
            <a:r>
              <a:rPr lang="en-US" dirty="0"/>
              <a:t>Verifiable identity and authentication of all </a:t>
            </a:r>
            <a:r>
              <a:rPr lang="en-US" dirty="0" smtClean="0"/>
              <a:t>participants.</a:t>
            </a:r>
            <a:endParaRPr lang="en-US" dirty="0"/>
          </a:p>
          <a:p>
            <a:pPr lvl="1"/>
            <a:r>
              <a:rPr lang="en-US" dirty="0"/>
              <a:t>Consistent representation of authorization to access electronic health information, and several other requirements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Consistent </a:t>
            </a:r>
            <a:r>
              <a:rPr lang="en-US" smtClean="0"/>
              <a:t>data format.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technologies do not fully address these requirements, because they face limitations related to security, privacy, and full ecosystem interoperability</a:t>
            </a:r>
            <a:r>
              <a:rPr lang="en-US" dirty="0" smtClean="0"/>
              <a:t>.</a:t>
            </a:r>
          </a:p>
          <a:p>
            <a:r>
              <a:rPr lang="en-US" dirty="0" err="1"/>
              <a:t>Blockchain</a:t>
            </a:r>
            <a:r>
              <a:rPr lang="en-US" dirty="0"/>
              <a:t> technology creates unique opportunities to reduce complexity, enable trustless collaboration, and create secure and immutable information.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34113" cy="1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b="1" dirty="0" smtClean="0"/>
              <a:t>To Trace the origin of medicines</a:t>
            </a:r>
          </a:p>
          <a:p>
            <a:pPr lvl="1"/>
            <a:r>
              <a:rPr lang="en-US" dirty="0" smtClean="0"/>
              <a:t>How to establish the authenticity of the medicines.</a:t>
            </a:r>
          </a:p>
          <a:p>
            <a:pPr lvl="1"/>
            <a:r>
              <a:rPr lang="en-US" dirty="0" smtClean="0"/>
              <a:t>A lot of fake medicines are floating in the market.</a:t>
            </a:r>
          </a:p>
          <a:p>
            <a:pPr lvl="1"/>
            <a:r>
              <a:rPr lang="en-US" dirty="0" smtClean="0"/>
              <a:t>Its creates trust issues.</a:t>
            </a:r>
          </a:p>
          <a:p>
            <a:pPr lvl="1"/>
            <a:endParaRPr lang="en-US" dirty="0"/>
          </a:p>
          <a:p>
            <a:r>
              <a:rPr lang="en-US" b="1" dirty="0" smtClean="0"/>
              <a:t>Streamline Insurance claims</a:t>
            </a:r>
          </a:p>
          <a:p>
            <a:pPr lvl="1"/>
            <a:r>
              <a:rPr lang="en-US" dirty="0" smtClean="0"/>
              <a:t>Many claims get rejected due to incomplete or incorrect information.</a:t>
            </a:r>
          </a:p>
          <a:p>
            <a:pPr lvl="1"/>
            <a:r>
              <a:rPr lang="en-US" dirty="0" smtClean="0"/>
              <a:t>Smart contracts can be used to store agreements between patients, providers, insurance companies and government.</a:t>
            </a:r>
          </a:p>
          <a:p>
            <a:pPr lvl="1"/>
            <a:r>
              <a:rPr lang="en-US" dirty="0" smtClean="0"/>
              <a:t>The patients and hospitals knows exactly what information is needed prior to submitting claims.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34113" cy="1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identification of patients worldwide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will create a unique id of each patient.</a:t>
            </a:r>
          </a:p>
          <a:p>
            <a:pPr lvl="1"/>
            <a:r>
              <a:rPr lang="en-US" dirty="0" err="1" smtClean="0"/>
              <a:t>Patíents</a:t>
            </a:r>
            <a:r>
              <a:rPr lang="en-US" dirty="0" smtClean="0"/>
              <a:t> will be in control of their information.</a:t>
            </a:r>
          </a:p>
          <a:p>
            <a:pPr lvl="1"/>
            <a:r>
              <a:rPr lang="en-US" dirty="0" smtClean="0"/>
              <a:t>Making access to data easy.</a:t>
            </a:r>
          </a:p>
          <a:p>
            <a:pPr lvl="1"/>
            <a:r>
              <a:rPr lang="en-US" dirty="0" smtClean="0"/>
              <a:t>Provide anonymity to users.</a:t>
            </a:r>
          </a:p>
          <a:p>
            <a:r>
              <a:rPr lang="en-US" dirty="0" smtClean="0"/>
              <a:t>Medical Research</a:t>
            </a:r>
          </a:p>
          <a:p>
            <a:pPr lvl="1"/>
            <a:r>
              <a:rPr lang="en-US" dirty="0" smtClean="0"/>
              <a:t>Research will have </a:t>
            </a:r>
            <a:r>
              <a:rPr lang="en-US" dirty="0" err="1" smtClean="0"/>
              <a:t>tö</a:t>
            </a:r>
            <a:r>
              <a:rPr lang="en-US" dirty="0" smtClean="0"/>
              <a:t> look one place for source of information</a:t>
            </a:r>
          </a:p>
          <a:p>
            <a:pPr lvl="1"/>
            <a:r>
              <a:rPr lang="en-US" dirty="0" smtClean="0"/>
              <a:t>Patients can decide to be part of it or not.</a:t>
            </a:r>
          </a:p>
          <a:p>
            <a:pPr lvl="1"/>
            <a:r>
              <a:rPr lang="en-US" dirty="0" smtClean="0"/>
              <a:t>Even get rewards </a:t>
            </a:r>
            <a:r>
              <a:rPr lang="en-US" smtClean="0"/>
              <a:t>for participation</a:t>
            </a:r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34113" cy="1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1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328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Various uses of Block chain</vt:lpstr>
      <vt:lpstr>Healthcare </vt:lpstr>
      <vt:lpstr>PowerPoint Presentation</vt:lpstr>
      <vt:lpstr>Other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107</cp:revision>
  <dcterms:created xsi:type="dcterms:W3CDTF">2022-01-03T03:50:50Z</dcterms:created>
  <dcterms:modified xsi:type="dcterms:W3CDTF">2023-07-27T07:28:32Z</dcterms:modified>
</cp:coreProperties>
</file>