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14" r:id="rId3"/>
    <p:sldId id="321" r:id="rId4"/>
    <p:sldId id="322" r:id="rId5"/>
    <p:sldId id="315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576223" cy="1425257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5191441"/>
            <a:ext cx="210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Types of block chain</a:t>
            </a:r>
          </a:p>
          <a:p>
            <a:r>
              <a:rPr lang="en-US" b="1" dirty="0" smtClean="0"/>
              <a:t>Mapped with CO2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08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709" y="1610661"/>
            <a:ext cx="10515600" cy="1325563"/>
          </a:xfrm>
        </p:spPr>
        <p:txBody>
          <a:bodyPr/>
          <a:lstStyle/>
          <a:p>
            <a:r>
              <a:rPr lang="en-US" sz="2800" b="1" dirty="0" smtClean="0"/>
              <a:t>Types of block chains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283700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Block chain </a:t>
            </a:r>
            <a:r>
              <a:rPr lang="en-US" sz="2400" dirty="0"/>
              <a:t>applications can be used for a variety of operations such as finance, supply chain monitoring, and identity validation. Depending on the application and the need of participating entities (security, performance, </a:t>
            </a:r>
            <a:r>
              <a:rPr lang="en-US" sz="2400" dirty="0" err="1" smtClean="0"/>
              <a:t>etc</a:t>
            </a:r>
            <a:r>
              <a:rPr lang="en-US" sz="2400" dirty="0" smtClean="0"/>
              <a:t>).</a:t>
            </a:r>
            <a:endParaRPr lang="en-IN" sz="24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7" y="185404"/>
            <a:ext cx="3576223" cy="14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4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two types of </a:t>
            </a:r>
            <a:r>
              <a:rPr lang="en-US" dirty="0" smtClean="0"/>
              <a:t>block chains </a:t>
            </a:r>
            <a:r>
              <a:rPr lang="en-US" dirty="0"/>
              <a:t>available, permissioned and </a:t>
            </a:r>
            <a:r>
              <a:rPr lang="en-US" dirty="0" smtClean="0"/>
              <a:t>permission less</a:t>
            </a:r>
            <a:r>
              <a:rPr lang="en-US" dirty="0"/>
              <a:t>. We’ll take a brief tour of both below and then explore permissioned </a:t>
            </a:r>
            <a:r>
              <a:rPr lang="en-US" dirty="0" smtClean="0"/>
              <a:t>block chains </a:t>
            </a:r>
            <a:r>
              <a:rPr lang="en-US" dirty="0"/>
              <a:t>in greater detail below.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7" y="185404"/>
            <a:ext cx="3576223" cy="1425257"/>
          </a:xfrm>
          <a:prstGeom prst="rect">
            <a:avLst/>
          </a:prstGeom>
        </p:spPr>
      </p:pic>
      <p:pic>
        <p:nvPicPr>
          <p:cNvPr id="5" name="Picture 2" descr="Types of Blockchain: Public, Private, or Something Else | Foley &amp; Lardner  LL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542" y="3196071"/>
            <a:ext cx="4775191" cy="342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0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 of Blockchain: Public, Private, or Something Else | Foley &amp; Lardner  LL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42" y="1202171"/>
            <a:ext cx="60744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1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204729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Permissioned </a:t>
            </a:r>
            <a:r>
              <a:rPr lang="en-US" b="1" dirty="0" smtClean="0"/>
              <a:t>block chains</a:t>
            </a:r>
            <a:r>
              <a:rPr lang="en-US" dirty="0"/>
              <a:t> - Closed networks with limited decentralization, an additional access control layer, and designated entities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7" y="185404"/>
            <a:ext cx="3576223" cy="1425257"/>
          </a:xfrm>
          <a:prstGeom prst="rect">
            <a:avLst/>
          </a:prstGeom>
        </p:spPr>
      </p:pic>
      <p:pic>
        <p:nvPicPr>
          <p:cNvPr id="3074" name="Picture 2" descr="Unlocking the Secrets of Blockchain: Discover its Different Types ! -  TechSupp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91" y="3343908"/>
            <a:ext cx="5838346" cy="32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88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7" y="1867189"/>
            <a:ext cx="10515600" cy="4351338"/>
          </a:xfrm>
        </p:spPr>
        <p:txBody>
          <a:bodyPr/>
          <a:lstStyle/>
          <a:p>
            <a:r>
              <a:rPr lang="en-US" b="1" dirty="0" smtClean="0"/>
              <a:t>Permission less block chains </a:t>
            </a:r>
            <a:r>
              <a:rPr lang="en-US" b="1" dirty="0"/>
              <a:t>- </a:t>
            </a:r>
            <a:r>
              <a:rPr lang="en-US" dirty="0"/>
              <a:t>Open, decentralized networks with universal consensus validation; anyone can join the network and possess a copy of the ledger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7" y="185404"/>
            <a:ext cx="3576223" cy="1425257"/>
          </a:xfrm>
          <a:prstGeom prst="rect">
            <a:avLst/>
          </a:prstGeom>
        </p:spPr>
      </p:pic>
      <p:pic>
        <p:nvPicPr>
          <p:cNvPr id="2050" name="Picture 2" descr="What is permissioned-on-permissionless? | Great Wall of Numb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671" y="3181350"/>
            <a:ext cx="3877829" cy="33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131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Types of block chains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83</cp:revision>
  <dcterms:created xsi:type="dcterms:W3CDTF">2022-01-03T03:50:50Z</dcterms:created>
  <dcterms:modified xsi:type="dcterms:W3CDTF">2023-07-27T07:13:58Z</dcterms:modified>
</cp:coreProperties>
</file>