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290" r:id="rId3"/>
    <p:sldId id="276" r:id="rId4"/>
    <p:sldId id="320" r:id="rId5"/>
    <p:sldId id="32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3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4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85800" y="4965927"/>
            <a:ext cx="3301728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/>
              <a:t>Uses Of block chain</a:t>
            </a:r>
            <a:endParaRPr lang="en-US" sz="2400" b="1" dirty="0" smtClean="0"/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latin typeface="Raleway ExtraBold" pitchFamily="34" charset="-52"/>
              </a:rPr>
              <a:t>Mapped with CO2</a:t>
            </a:r>
            <a:endParaRPr lang="en-US" sz="1600" b="1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Technology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20_CST-412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8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Uses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Cryptocurrencies </a:t>
            </a:r>
            <a:r>
              <a:rPr lang="en-IN" sz="3600" b="1" dirty="0" smtClean="0"/>
              <a:t>and </a:t>
            </a:r>
            <a:r>
              <a:rPr lang="en-IN" sz="3600" b="1" dirty="0"/>
              <a:t>Digital Assets:</a:t>
            </a:r>
            <a:r>
              <a:rPr lang="en-IN" sz="3600" dirty="0"/>
              <a:t> </a:t>
            </a:r>
            <a:endParaRPr lang="en-IN" sz="3600" dirty="0" smtClean="0"/>
          </a:p>
          <a:p>
            <a:r>
              <a:rPr lang="en-US" sz="3600" dirty="0"/>
              <a:t>The most well-known use of </a:t>
            </a:r>
            <a:r>
              <a:rPr lang="en-US" sz="3600" dirty="0" err="1"/>
              <a:t>blockchain</a:t>
            </a:r>
            <a:r>
              <a:rPr lang="en-US" sz="3600" dirty="0"/>
              <a:t> is in the creation and management of cryptocurrencies like Bitcoin, </a:t>
            </a:r>
            <a:r>
              <a:rPr lang="en-US" sz="3600" dirty="0" err="1"/>
              <a:t>Ethereum</a:t>
            </a:r>
            <a:r>
              <a:rPr lang="en-US" sz="3600" dirty="0"/>
              <a:t>, and many others. </a:t>
            </a:r>
            <a:r>
              <a:rPr lang="en-US" sz="3600" dirty="0" err="1"/>
              <a:t>Blockchain</a:t>
            </a:r>
            <a:r>
              <a:rPr lang="en-US" sz="3600" dirty="0"/>
              <a:t> enables secure and decentralized transactions without the need for intermediaries.</a:t>
            </a:r>
            <a:endParaRPr lang="en-IN" sz="3600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11022" cy="10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3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Supply Chain Management: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can provide transparency and traceability in supply chains by recording every step of a product's journey, ensuring authenticity, reducing fraud, and enhancing accountability</a:t>
            </a:r>
            <a:r>
              <a:rPr lang="en-US" dirty="0" smtClean="0"/>
              <a:t>.</a:t>
            </a:r>
          </a:p>
          <a:p>
            <a:r>
              <a:rPr lang="en-US" b="1" dirty="0"/>
              <a:t>Charitable Donations: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can enhance transparency in charitable donations, ensuring that funds are used for their intended purposes and providing donors with more visibility.</a:t>
            </a:r>
          </a:p>
          <a:p>
            <a:r>
              <a:rPr lang="en-US" b="1" dirty="0"/>
              <a:t>Logistics and Transportation: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can optimize logistics operations by tracking shipments, reducing delays, and improving coordination among different parties in the supply chain.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11022" cy="10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9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Healthcare Data Management: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can securely store and share patient records, ensuring data accuracy, patient privacy, and interoperability among different healthcare providers</a:t>
            </a:r>
            <a:r>
              <a:rPr lang="en-US" dirty="0" smtClean="0"/>
              <a:t>.</a:t>
            </a:r>
          </a:p>
          <a:p>
            <a:r>
              <a:rPr lang="en-US" b="1" dirty="0"/>
              <a:t>Digital Voting: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can provide a secure and tamper-resistant platform for digital voting, enabling remote voting and increasing accessibility.</a:t>
            </a:r>
          </a:p>
          <a:p>
            <a:r>
              <a:rPr lang="en-US" b="1" dirty="0"/>
              <a:t>Gaming and Virtual Goods: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can enable ownership and trading of in-game assets, digital collectibles, and virtual goods, enhancing player autonomy and value retention.</a:t>
            </a:r>
          </a:p>
          <a:p>
            <a:r>
              <a:rPr lang="en-US" b="1" dirty="0"/>
              <a:t>Insurance: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can streamline insurance claims processing, automate underwriting, and enhance trust in the industry through transparent and verifiable data.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11022" cy="10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0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103" y="1442258"/>
            <a:ext cx="10515600" cy="5636636"/>
          </a:xfrm>
        </p:spPr>
        <p:txBody>
          <a:bodyPr/>
          <a:lstStyle/>
          <a:p>
            <a:r>
              <a:rPr lang="en-US" b="1" dirty="0"/>
              <a:t>Financial Services: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can streamline and secure cross-border payments, remittances, and trade finance by providing real-time settlement and reducing the need for intermediaries.</a:t>
            </a:r>
          </a:p>
          <a:p>
            <a:r>
              <a:rPr lang="en-US" b="1" dirty="0"/>
              <a:t>Real Estate Transactions: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can simplify and expedite property transfers, title searches, and mortgage processing, reducing paperwork and potential fraud.</a:t>
            </a:r>
          </a:p>
          <a:p>
            <a:r>
              <a:rPr lang="en-US" b="1" dirty="0"/>
              <a:t>Intellectual Property Protection: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can be used to timestamp and verify the ownership and authenticity of digital assets such as music, art, and patents.</a:t>
            </a:r>
          </a:p>
          <a:p>
            <a:r>
              <a:rPr lang="en-US" b="1" dirty="0"/>
              <a:t>Energy Trading: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can enable peer-to-peer energy trading and management of renewable energy resources, creating a more efficient and decentralized energy market.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11022" cy="10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380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Casper</vt:lpstr>
      <vt:lpstr>Karla</vt:lpstr>
      <vt:lpstr>King</vt:lpstr>
      <vt:lpstr>Raleway ExtraBold</vt:lpstr>
      <vt:lpstr>Times New Roman</vt:lpstr>
      <vt:lpstr>Office Theme</vt:lpstr>
      <vt:lpstr>PowerPoint Presentation</vt:lpstr>
      <vt:lpstr>Uses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152</cp:revision>
  <dcterms:created xsi:type="dcterms:W3CDTF">2022-01-03T03:50:50Z</dcterms:created>
  <dcterms:modified xsi:type="dcterms:W3CDTF">2023-08-09T14:03:02Z</dcterms:modified>
</cp:coreProperties>
</file>