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4" r:id="rId2"/>
    <p:sldId id="337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55E89-DCF9-44E2-A793-D6C2BBD6C33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B9905-BB77-4B7F-B9C3-01AFF86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B9905-BB77-4B7F-B9C3-01AFF86B02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5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423823" cy="1364520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02984" y="1523180"/>
            <a:ext cx="9210124" cy="38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/>
              <a:t>Applications of specific blockchains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>
                <a:latin typeface="Raleway ExtraBold" pitchFamily="34" charset="-52"/>
              </a:rPr>
              <a:t>Mapped </a:t>
            </a:r>
            <a:r>
              <a:rPr lang="en-US" sz="1600" b="1" dirty="0" smtClean="0">
                <a:latin typeface="Raleway ExtraBold" pitchFamily="34" charset="-52"/>
              </a:rPr>
              <a:t>with </a:t>
            </a:r>
            <a:r>
              <a:rPr lang="en-US" sz="1600" b="1" dirty="0" smtClean="0">
                <a:latin typeface="Raleway ExtraBold" pitchFamily="34" charset="-52"/>
              </a:rPr>
              <a:t>CO5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Applications </a:t>
            </a:r>
            <a:r>
              <a:rPr lang="en-US" sz="3600" dirty="0"/>
              <a:t>of specific </a:t>
            </a:r>
            <a:r>
              <a:rPr lang="en-US" sz="3600" dirty="0" smtClean="0"/>
              <a:t>blockchains</a:t>
            </a:r>
            <a:r>
              <a:rPr lang="en-US" sz="3600" dirty="0"/>
              <a:t/>
            </a:r>
            <a:br>
              <a:rPr lang="en-US" sz="3600" dirty="0"/>
            </a:br>
            <a:endParaRPr lang="en-IN" sz="3500" dirty="0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explore the applications of specific blockchains:</a:t>
            </a:r>
          </a:p>
          <a:p>
            <a:r>
              <a:rPr lang="en-US" b="1" dirty="0" err="1"/>
              <a:t>Ethereum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Decentralized Finance (</a:t>
            </a:r>
            <a:r>
              <a:rPr lang="en-US" dirty="0" err="1"/>
              <a:t>DeFi</a:t>
            </a:r>
            <a:r>
              <a:rPr lang="en-US" dirty="0"/>
              <a:t>): </a:t>
            </a:r>
            <a:r>
              <a:rPr lang="en-US" dirty="0" err="1"/>
              <a:t>Ethereum</a:t>
            </a:r>
            <a:r>
              <a:rPr lang="en-US" dirty="0"/>
              <a:t> is widely used for various </a:t>
            </a:r>
            <a:r>
              <a:rPr lang="en-US" dirty="0" err="1"/>
              <a:t>DeFi</a:t>
            </a:r>
            <a:r>
              <a:rPr lang="en-US" dirty="0"/>
              <a:t> applications, including lending platforms, decentralized exchanges (DEXs), and yield farming.</a:t>
            </a:r>
          </a:p>
          <a:p>
            <a:pPr lvl="1"/>
            <a:r>
              <a:rPr lang="en-US" dirty="0"/>
              <a:t>Non-Fungible Tokens (NFTs): Ethereum's ERC-721 and ERC-1155 token standards enable the creation and trading of unique digital assets like digital art, collectibles, and virtual real estate.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31300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Decentralized Applications (</a:t>
            </a:r>
            <a:r>
              <a:rPr lang="en-US" dirty="0" err="1"/>
              <a:t>DApps</a:t>
            </a:r>
            <a:r>
              <a:rPr lang="en-US" dirty="0"/>
              <a:t>): Ethereum's smart contract functionality allows developers to create a wide range of </a:t>
            </a:r>
            <a:r>
              <a:rPr lang="en-US" dirty="0" err="1"/>
              <a:t>DApps</a:t>
            </a:r>
            <a:r>
              <a:rPr lang="en-US" dirty="0"/>
              <a:t>, including </a:t>
            </a:r>
            <a:r>
              <a:rPr lang="en-US" dirty="0" smtClean="0"/>
              <a:t>games</a:t>
            </a:r>
            <a:r>
              <a:rPr lang="en-US" dirty="0"/>
              <a:t>, social networks, and prediction markets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IN" b="1" dirty="0" err="1"/>
              <a:t>Binance</a:t>
            </a:r>
            <a:r>
              <a:rPr lang="en-IN" b="1" dirty="0"/>
              <a:t> Smart Chain (BSC):</a:t>
            </a:r>
            <a:endParaRPr lang="en-IN" dirty="0"/>
          </a:p>
          <a:p>
            <a:r>
              <a:rPr lang="en-IN" dirty="0"/>
              <a:t>Low-Cost Transactions: BSC offers faster and cheaper transactions compared to </a:t>
            </a:r>
            <a:r>
              <a:rPr lang="en-IN" dirty="0" err="1"/>
              <a:t>Ethereum</a:t>
            </a:r>
            <a:r>
              <a:rPr lang="en-IN" dirty="0"/>
              <a:t>, making it suitable for decentralized finance applications and high-frequency trading.</a:t>
            </a:r>
          </a:p>
          <a:p>
            <a:r>
              <a:rPr lang="en-IN" dirty="0" err="1"/>
              <a:t>PancakeSwap</a:t>
            </a:r>
            <a:r>
              <a:rPr lang="en-IN" dirty="0"/>
              <a:t>: BSC is home to </a:t>
            </a:r>
            <a:r>
              <a:rPr lang="en-IN" dirty="0" err="1"/>
              <a:t>PancakeSwap</a:t>
            </a:r>
            <a:r>
              <a:rPr lang="en-IN" dirty="0"/>
              <a:t>, a popular decentralized exchange (DEX) for swapping cryptocurrencies and providing liquidity.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84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Cardano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Decentralized Finance (</a:t>
            </a:r>
            <a:r>
              <a:rPr lang="en-US" dirty="0" err="1"/>
              <a:t>DeFi</a:t>
            </a:r>
            <a:r>
              <a:rPr lang="en-US" dirty="0"/>
              <a:t>): </a:t>
            </a:r>
            <a:r>
              <a:rPr lang="en-US" dirty="0" err="1"/>
              <a:t>Cardano</a:t>
            </a:r>
            <a:r>
              <a:rPr lang="en-US" dirty="0"/>
              <a:t> aims to expand its ecosystem with </a:t>
            </a:r>
            <a:r>
              <a:rPr lang="en-US" dirty="0" err="1"/>
              <a:t>DeFi</a:t>
            </a:r>
            <a:r>
              <a:rPr lang="en-US" dirty="0"/>
              <a:t> projects that prioritize scalability and sustainability.</a:t>
            </a:r>
          </a:p>
          <a:p>
            <a:r>
              <a:rPr lang="en-US" dirty="0"/>
              <a:t>Identity and Credentials: </a:t>
            </a:r>
            <a:r>
              <a:rPr lang="en-US" dirty="0" err="1"/>
              <a:t>Cardano</a:t>
            </a:r>
            <a:r>
              <a:rPr lang="en-US" dirty="0"/>
              <a:t> explores applications in digital identity and secure credential verification for individuals and organizations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Polkadot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Interoperability: </a:t>
            </a:r>
            <a:r>
              <a:rPr lang="en-US" dirty="0" err="1"/>
              <a:t>Polkadot's</a:t>
            </a:r>
            <a:r>
              <a:rPr lang="en-US" dirty="0"/>
              <a:t> main focus is on providing interoperability between different blockchains, allowing seamless communication and data exchange between them.</a:t>
            </a:r>
          </a:p>
          <a:p>
            <a:r>
              <a:rPr lang="en-US" dirty="0" err="1"/>
              <a:t>Parachains</a:t>
            </a:r>
            <a:r>
              <a:rPr lang="en-US" dirty="0"/>
              <a:t>: </a:t>
            </a:r>
            <a:r>
              <a:rPr lang="en-US" dirty="0" err="1"/>
              <a:t>Polkadot</a:t>
            </a:r>
            <a:r>
              <a:rPr lang="en-US" dirty="0"/>
              <a:t> allows the creation of specialized blockchains called </a:t>
            </a:r>
            <a:r>
              <a:rPr lang="en-US" dirty="0" err="1"/>
              <a:t>parachains</a:t>
            </a:r>
            <a:r>
              <a:rPr lang="en-US" dirty="0"/>
              <a:t>, which can be customized for specific use cases like </a:t>
            </a:r>
            <a:r>
              <a:rPr lang="en-US" dirty="0" err="1"/>
              <a:t>IoT</a:t>
            </a:r>
            <a:r>
              <a:rPr lang="en-US" dirty="0"/>
              <a:t>, supply chain, or gaming.</a:t>
            </a:r>
          </a:p>
          <a:p>
            <a:endParaRPr lang="en-US" dirty="0"/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4" y="131300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Tezos:</a:t>
            </a:r>
            <a:endParaRPr lang="en-US" dirty="0"/>
          </a:p>
          <a:p>
            <a:r>
              <a:rPr lang="en-US" dirty="0"/>
              <a:t>Digital Collectibles: Tezos is used for creating and trading digital collectibles, similar to Ethereum's NFTs.</a:t>
            </a:r>
          </a:p>
          <a:p>
            <a:r>
              <a:rPr lang="en-US" dirty="0"/>
              <a:t>Decentralized Autonomous Organizations (DAOs): Tezos facilitates the creation of decentralized organizations where decision-making is governed by smart contracts and token holders</a:t>
            </a:r>
            <a:r>
              <a:rPr lang="en-US" dirty="0" smtClean="0"/>
              <a:t>.</a:t>
            </a:r>
          </a:p>
          <a:p>
            <a:r>
              <a:rPr lang="en-US" b="1" dirty="0"/>
              <a:t>Tron:</a:t>
            </a:r>
            <a:endParaRPr lang="en-US" dirty="0"/>
          </a:p>
          <a:p>
            <a:r>
              <a:rPr lang="en-US" dirty="0"/>
              <a:t>Decentralized Content Platform: Tron aims to revolutionize the entertainment industry with decentralized content-sharing platforms, enabling direct interaction between creators and consumers.</a:t>
            </a:r>
          </a:p>
          <a:p>
            <a:r>
              <a:rPr lang="en-US" dirty="0"/>
              <a:t>Gaming and Gambling </a:t>
            </a:r>
            <a:r>
              <a:rPr lang="en-US" dirty="0" err="1"/>
              <a:t>DApps</a:t>
            </a:r>
            <a:r>
              <a:rPr lang="en-US" dirty="0"/>
              <a:t>: Tron's high transaction speed and low fees make it suitable for gaming and gambling applications.</a:t>
            </a:r>
          </a:p>
          <a:p>
            <a:endParaRPr lang="en-US" dirty="0"/>
          </a:p>
          <a:p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EOS:</a:t>
            </a:r>
            <a:endParaRPr lang="en-IN" dirty="0"/>
          </a:p>
          <a:p>
            <a:r>
              <a:rPr lang="en-IN" dirty="0"/>
              <a:t>Decentralized Social Media: EOS supports </a:t>
            </a:r>
            <a:r>
              <a:rPr lang="en-IN" dirty="0" err="1"/>
              <a:t>DApps</a:t>
            </a:r>
            <a:r>
              <a:rPr lang="en-IN" dirty="0"/>
              <a:t> like Voice, a decentralized social media platform that allows users to control their data and monetize their content.</a:t>
            </a:r>
          </a:p>
          <a:p>
            <a:r>
              <a:rPr lang="en-IN" dirty="0"/>
              <a:t>Gaming: EOS is used for creating </a:t>
            </a:r>
            <a:r>
              <a:rPr lang="en-IN" dirty="0" err="1"/>
              <a:t>blockchain</a:t>
            </a:r>
            <a:r>
              <a:rPr lang="en-IN" dirty="0"/>
              <a:t>-based games with seamless user experiences and fast transaction processing.</a:t>
            </a:r>
          </a:p>
          <a:p>
            <a:endParaRPr lang="en-IN" sz="22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429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Applications of specific blockchains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176</cp:revision>
  <dcterms:created xsi:type="dcterms:W3CDTF">2022-01-03T03:50:50Z</dcterms:created>
  <dcterms:modified xsi:type="dcterms:W3CDTF">2023-07-27T08:38:41Z</dcterms:modified>
</cp:coreProperties>
</file>