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4" r:id="rId2"/>
    <p:sldId id="337" r:id="rId3"/>
    <p:sldId id="331" r:id="rId4"/>
    <p:sldId id="332" r:id="rId5"/>
    <p:sldId id="333" r:id="rId6"/>
    <p:sldId id="334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0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55E89-DCF9-44E2-A793-D6C2BBD6C33D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B9905-BB77-4B7F-B9C3-01AFF86B02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4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B9905-BB77-4B7F-B9C3-01AFF86B027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5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8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5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4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FED4-816D-4416-98DC-3692B85C591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B4F-C599-4F6D-9A13-14F24AA61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423823" cy="1364520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802984" y="1523180"/>
            <a:ext cx="9210124" cy="387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chain Technology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20_CST-412</a:t>
            </a: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>Block chain as a service.</a:t>
            </a:r>
            <a:br>
              <a:rPr lang="en-US" sz="1600" dirty="0"/>
            </a:br>
            <a:r>
              <a:rPr lang="en-US" sz="1600" b="1" dirty="0" smtClean="0">
                <a:latin typeface="Raleway ExtraBold" pitchFamily="34" charset="-52"/>
              </a:rPr>
              <a:t>Mapped </a:t>
            </a:r>
            <a:r>
              <a:rPr lang="en-US" sz="1600" b="1" dirty="0" smtClean="0">
                <a:latin typeface="Raleway ExtraBold" pitchFamily="34" charset="-52"/>
              </a:rPr>
              <a:t>with </a:t>
            </a:r>
            <a:r>
              <a:rPr lang="en-US" sz="1600" b="1" dirty="0" smtClean="0">
                <a:latin typeface="Raleway ExtraBold" pitchFamily="34" charset="-52"/>
              </a:rPr>
              <a:t>CO5</a:t>
            </a:r>
            <a:endParaRPr lang="en-US" sz="1600" b="1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Block chain </a:t>
            </a:r>
            <a:r>
              <a:rPr lang="en-US" sz="3600" dirty="0" smtClean="0"/>
              <a:t>as a service.</a:t>
            </a:r>
            <a:endParaRPr lang="en-IN" sz="3500" dirty="0"/>
          </a:p>
        </p:txBody>
      </p:sp>
      <p:pic>
        <p:nvPicPr>
          <p:cNvPr id="6" name="Picture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chain </a:t>
            </a:r>
            <a:r>
              <a:rPr lang="en-US" dirty="0"/>
              <a:t>as a Service (</a:t>
            </a:r>
            <a:r>
              <a:rPr lang="en-US" dirty="0" err="1"/>
              <a:t>BaaS</a:t>
            </a:r>
            <a:r>
              <a:rPr lang="en-US" dirty="0"/>
              <a:t>) is a cloud-based offering that allows businesses and developers to use </a:t>
            </a:r>
            <a:r>
              <a:rPr lang="en-US" dirty="0" smtClean="0"/>
              <a:t>block chain </a:t>
            </a:r>
            <a:r>
              <a:rPr lang="en-US" dirty="0"/>
              <a:t>technology without the complexity of setting up and managing their own </a:t>
            </a:r>
            <a:r>
              <a:rPr lang="en-US" dirty="0" smtClean="0"/>
              <a:t>block chain </a:t>
            </a:r>
            <a:r>
              <a:rPr lang="en-US" dirty="0"/>
              <a:t>infrastructure. </a:t>
            </a:r>
            <a:r>
              <a:rPr lang="en-US" dirty="0" err="1"/>
              <a:t>BaaS</a:t>
            </a:r>
            <a:r>
              <a:rPr lang="en-US" dirty="0"/>
              <a:t> providers offer pre-configured </a:t>
            </a:r>
            <a:r>
              <a:rPr lang="en-US" dirty="0" smtClean="0"/>
              <a:t>block chain </a:t>
            </a:r>
            <a:r>
              <a:rPr lang="en-US" dirty="0"/>
              <a:t>networks and related services, making it easier for organizations to build, deploy, and scale </a:t>
            </a:r>
            <a:r>
              <a:rPr lang="en-US" dirty="0" smtClean="0"/>
              <a:t>block chain </a:t>
            </a:r>
            <a:r>
              <a:rPr lang="en-US" dirty="0"/>
              <a:t>applications. Here's a more detailed explanation of </a:t>
            </a:r>
            <a:r>
              <a:rPr lang="en-US" dirty="0" smtClean="0"/>
              <a:t>Block chain </a:t>
            </a:r>
            <a:r>
              <a:rPr lang="en-US" dirty="0"/>
              <a:t>as a Service: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40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9" y="131300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How </a:t>
            </a:r>
            <a:r>
              <a:rPr lang="en-US" b="1" dirty="0" err="1"/>
              <a:t>Blockchain</a:t>
            </a:r>
            <a:r>
              <a:rPr lang="en-US" b="1" dirty="0"/>
              <a:t> as a Service Works:</a:t>
            </a:r>
            <a:endParaRPr lang="en-US" dirty="0"/>
          </a:p>
          <a:p>
            <a:r>
              <a:rPr lang="en-US" b="1" dirty="0"/>
              <a:t>Cloud-Based Infrastructure:</a:t>
            </a:r>
            <a:r>
              <a:rPr lang="en-US" dirty="0"/>
              <a:t> </a:t>
            </a:r>
            <a:r>
              <a:rPr lang="en-US" dirty="0" err="1"/>
              <a:t>BaaS</a:t>
            </a:r>
            <a:r>
              <a:rPr lang="en-US" dirty="0"/>
              <a:t> providers host and maintain </a:t>
            </a:r>
            <a:r>
              <a:rPr lang="en-US" dirty="0" err="1"/>
              <a:t>blockchain</a:t>
            </a:r>
            <a:r>
              <a:rPr lang="en-US" dirty="0"/>
              <a:t> infrastructure on their cloud platforms. They set up and manage the necessary nodes, networks, and databases required for </a:t>
            </a:r>
            <a:r>
              <a:rPr lang="en-US" dirty="0" err="1"/>
              <a:t>blockchain</a:t>
            </a:r>
            <a:r>
              <a:rPr lang="en-US" dirty="0"/>
              <a:t> operations.</a:t>
            </a:r>
          </a:p>
          <a:p>
            <a:r>
              <a:rPr lang="en-US" b="1" dirty="0"/>
              <a:t>Pre-Configured </a:t>
            </a:r>
            <a:r>
              <a:rPr lang="en-US" b="1" dirty="0" err="1"/>
              <a:t>Blockchain</a:t>
            </a:r>
            <a:r>
              <a:rPr lang="en-US" b="1" dirty="0"/>
              <a:t> Templates:</a:t>
            </a:r>
            <a:r>
              <a:rPr lang="en-US" dirty="0"/>
              <a:t> </a:t>
            </a:r>
            <a:r>
              <a:rPr lang="en-US" dirty="0" err="1"/>
              <a:t>BaaS</a:t>
            </a:r>
            <a:r>
              <a:rPr lang="en-US" dirty="0"/>
              <a:t> platforms offer ready-to-use </a:t>
            </a:r>
            <a:r>
              <a:rPr lang="en-US" dirty="0" err="1"/>
              <a:t>blockchain</a:t>
            </a:r>
            <a:r>
              <a:rPr lang="en-US" dirty="0"/>
              <a:t> templates based on popular </a:t>
            </a:r>
            <a:r>
              <a:rPr lang="en-US" dirty="0" err="1"/>
              <a:t>blockchain</a:t>
            </a:r>
            <a:r>
              <a:rPr lang="en-US" dirty="0"/>
              <a:t> frameworks like </a:t>
            </a:r>
            <a:r>
              <a:rPr lang="en-US" dirty="0" err="1"/>
              <a:t>Ethereum</a:t>
            </a:r>
            <a:r>
              <a:rPr lang="en-US" dirty="0"/>
              <a:t>, </a:t>
            </a:r>
            <a:r>
              <a:rPr lang="en-US" dirty="0" err="1"/>
              <a:t>Hyperledger</a:t>
            </a:r>
            <a:r>
              <a:rPr lang="en-US" dirty="0"/>
              <a:t> Fabric, or Quorum. Users can choose the desired </a:t>
            </a:r>
            <a:r>
              <a:rPr lang="en-US" dirty="0" err="1"/>
              <a:t>blockchain</a:t>
            </a:r>
            <a:r>
              <a:rPr lang="en-US" dirty="0"/>
              <a:t> network, consensus mechanism, and smart contract functionalities.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APIs and SDKs:</a:t>
            </a:r>
            <a:r>
              <a:rPr lang="en-US" dirty="0"/>
              <a:t> </a:t>
            </a:r>
            <a:r>
              <a:rPr lang="en-US" dirty="0" err="1"/>
              <a:t>BaaS</a:t>
            </a:r>
            <a:r>
              <a:rPr lang="en-US" dirty="0"/>
              <a:t> providers offer Application Programming Interfaces (APIs) and Software Development Kits (SDKs) to interact with the </a:t>
            </a:r>
            <a:r>
              <a:rPr lang="en-US" dirty="0" smtClean="0"/>
              <a:t>block chain </a:t>
            </a:r>
            <a:r>
              <a:rPr lang="en-US" dirty="0"/>
              <a:t>network. These tools simplify the integration of </a:t>
            </a:r>
            <a:r>
              <a:rPr lang="en-US" dirty="0" smtClean="0"/>
              <a:t>block chain </a:t>
            </a:r>
            <a:r>
              <a:rPr lang="en-US" dirty="0"/>
              <a:t>features into existing applications.</a:t>
            </a:r>
          </a:p>
          <a:p>
            <a:r>
              <a:rPr lang="en-US" b="1" dirty="0"/>
              <a:t>Security and Scalability:</a:t>
            </a:r>
            <a:r>
              <a:rPr lang="en-US" dirty="0"/>
              <a:t> </a:t>
            </a:r>
            <a:r>
              <a:rPr lang="en-US" dirty="0" err="1"/>
              <a:t>BaaS</a:t>
            </a:r>
            <a:r>
              <a:rPr lang="en-US" dirty="0"/>
              <a:t> providers implement robust security measures to protect </a:t>
            </a:r>
            <a:r>
              <a:rPr lang="en-US"/>
              <a:t>the </a:t>
            </a:r>
            <a:r>
              <a:rPr lang="en-US" smtClean="0"/>
              <a:t>blockchain </a:t>
            </a:r>
            <a:r>
              <a:rPr lang="en-US" dirty="0"/>
              <a:t>infrastructure and data. They also ensure scalability to handle growing demands as more users and applications join the network.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054" y="131300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Benefits of </a:t>
            </a:r>
            <a:r>
              <a:rPr lang="en-US" sz="2400" b="1" dirty="0" err="1"/>
              <a:t>Blockchain</a:t>
            </a:r>
            <a:r>
              <a:rPr lang="en-US" sz="2400" b="1" dirty="0"/>
              <a:t> as a Service:</a:t>
            </a:r>
            <a:endParaRPr lang="en-US" sz="2400" dirty="0"/>
          </a:p>
          <a:p>
            <a:r>
              <a:rPr lang="en-US" sz="2400" b="1" dirty="0"/>
              <a:t>Simplified Adoption:</a:t>
            </a:r>
            <a:r>
              <a:rPr lang="en-US" sz="2400" dirty="0"/>
              <a:t> </a:t>
            </a:r>
            <a:r>
              <a:rPr lang="en-US" sz="2400" dirty="0" err="1"/>
              <a:t>BaaS</a:t>
            </a:r>
            <a:r>
              <a:rPr lang="en-US" sz="2400" dirty="0"/>
              <a:t> eliminates the need for organizations to set up and manage their own </a:t>
            </a:r>
            <a:r>
              <a:rPr lang="en-US" sz="2400" dirty="0" err="1"/>
              <a:t>blockchain</a:t>
            </a:r>
            <a:r>
              <a:rPr lang="en-US" sz="2400" dirty="0"/>
              <a:t> infrastructure, reducing complexity and costs associated with </a:t>
            </a:r>
            <a:r>
              <a:rPr lang="en-US" sz="2400" dirty="0" err="1"/>
              <a:t>blockchain</a:t>
            </a:r>
            <a:r>
              <a:rPr lang="en-US" sz="2400" dirty="0"/>
              <a:t> deployment.</a:t>
            </a:r>
          </a:p>
          <a:p>
            <a:r>
              <a:rPr lang="en-US" sz="2400" b="1" dirty="0"/>
              <a:t>Time and Cost Savings:</a:t>
            </a:r>
            <a:r>
              <a:rPr lang="en-US" sz="2400" dirty="0"/>
              <a:t> </a:t>
            </a:r>
            <a:r>
              <a:rPr lang="en-US" sz="2400" dirty="0" err="1"/>
              <a:t>BaaS</a:t>
            </a:r>
            <a:r>
              <a:rPr lang="en-US" sz="2400" dirty="0"/>
              <a:t> allows businesses to quickly deploy </a:t>
            </a:r>
            <a:r>
              <a:rPr lang="en-US" sz="2400" dirty="0" err="1"/>
              <a:t>blockchain</a:t>
            </a:r>
            <a:r>
              <a:rPr lang="en-US" sz="2400" dirty="0"/>
              <a:t> solutions without investing in specialized hardware or hiring </a:t>
            </a:r>
            <a:r>
              <a:rPr lang="en-US" sz="2400" dirty="0" err="1"/>
              <a:t>blockchain</a:t>
            </a:r>
            <a:r>
              <a:rPr lang="en-US" sz="2400" dirty="0"/>
              <a:t> experts.</a:t>
            </a:r>
          </a:p>
          <a:p>
            <a:r>
              <a:rPr lang="en-US" sz="2400" b="1" dirty="0"/>
              <a:t>Scalability:</a:t>
            </a:r>
            <a:r>
              <a:rPr lang="en-US" sz="2400" dirty="0"/>
              <a:t> </a:t>
            </a:r>
            <a:r>
              <a:rPr lang="en-US" sz="2400" dirty="0" err="1"/>
              <a:t>BaaS</a:t>
            </a:r>
            <a:r>
              <a:rPr lang="en-US" sz="2400" dirty="0"/>
              <a:t> providers offer scalable solutions, allowing applications to handle a large number of transactions and users as the business grows.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2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91" y="132686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Flexibility:</a:t>
            </a:r>
            <a:r>
              <a:rPr lang="en-US" sz="2400" dirty="0"/>
              <a:t> Users can choose from different </a:t>
            </a:r>
            <a:r>
              <a:rPr lang="en-US" sz="2400" dirty="0" smtClean="0"/>
              <a:t>block chain </a:t>
            </a:r>
            <a:r>
              <a:rPr lang="en-US" sz="2400" dirty="0"/>
              <a:t>platforms and configurations based on their specific requirements and use cases.</a:t>
            </a:r>
          </a:p>
          <a:p>
            <a:r>
              <a:rPr lang="en-US" sz="2400" b="1" dirty="0"/>
              <a:t>Rapid Development:</a:t>
            </a:r>
            <a:r>
              <a:rPr lang="en-US" sz="2400" dirty="0"/>
              <a:t> Developers can focus on building applications rather than managing </a:t>
            </a:r>
            <a:r>
              <a:rPr lang="en-US" sz="2400" dirty="0" smtClean="0"/>
              <a:t>block chain </a:t>
            </a:r>
            <a:r>
              <a:rPr lang="en-US" sz="2400" dirty="0"/>
              <a:t>infrastructure, accelerating the development process.</a:t>
            </a:r>
          </a:p>
          <a:p>
            <a:r>
              <a:rPr lang="en-US" sz="2400" b="1" dirty="0"/>
              <a:t>Accessibility:</a:t>
            </a:r>
            <a:r>
              <a:rPr lang="en-US" sz="2400" dirty="0"/>
              <a:t> </a:t>
            </a:r>
            <a:r>
              <a:rPr lang="en-US" sz="2400" dirty="0" err="1"/>
              <a:t>BaaS</a:t>
            </a:r>
            <a:r>
              <a:rPr lang="en-US" sz="2400" dirty="0"/>
              <a:t> makes </a:t>
            </a:r>
            <a:r>
              <a:rPr lang="en-US" sz="2400" dirty="0" smtClean="0"/>
              <a:t>block chain </a:t>
            </a:r>
            <a:r>
              <a:rPr lang="en-US" sz="2400" dirty="0"/>
              <a:t>technology more accessible to businesses of all sizes, enabling even small enterprises to leverage its benefits.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689531" cy="1071876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6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Use Cases for </a:t>
            </a:r>
            <a:r>
              <a:rPr lang="en-US" b="1" dirty="0" smtClean="0"/>
              <a:t>Block chain </a:t>
            </a:r>
            <a:r>
              <a:rPr lang="en-US" b="1" dirty="0"/>
              <a:t>as a Service:</a:t>
            </a:r>
            <a:endParaRPr lang="en-US" dirty="0"/>
          </a:p>
          <a:p>
            <a:r>
              <a:rPr lang="en-US" b="1" dirty="0"/>
              <a:t>Supply Chain Management:</a:t>
            </a:r>
            <a:r>
              <a:rPr lang="en-US" dirty="0"/>
              <a:t> </a:t>
            </a:r>
            <a:r>
              <a:rPr lang="en-US" dirty="0" err="1"/>
              <a:t>BaaS</a:t>
            </a:r>
            <a:r>
              <a:rPr lang="en-US" dirty="0"/>
              <a:t> can be used to create transparent and traceable supply chain networks, tracking the movement of goods and verifying authenticity.</a:t>
            </a:r>
          </a:p>
          <a:p>
            <a:r>
              <a:rPr lang="en-US" b="1" dirty="0"/>
              <a:t>Decentralized Finance (</a:t>
            </a:r>
            <a:r>
              <a:rPr lang="en-US" b="1" dirty="0" err="1"/>
              <a:t>DeFi</a:t>
            </a:r>
            <a:r>
              <a:rPr lang="en-US" b="1" dirty="0"/>
              <a:t>):</a:t>
            </a:r>
            <a:r>
              <a:rPr lang="en-US" dirty="0"/>
              <a:t> </a:t>
            </a:r>
            <a:r>
              <a:rPr lang="en-US" dirty="0" err="1"/>
              <a:t>BaaS</a:t>
            </a:r>
            <a:r>
              <a:rPr lang="en-US" dirty="0"/>
              <a:t> facilitates the development of </a:t>
            </a:r>
            <a:r>
              <a:rPr lang="en-US" dirty="0" err="1"/>
              <a:t>DeFi</a:t>
            </a:r>
            <a:r>
              <a:rPr lang="en-US" dirty="0"/>
              <a:t> applications such as decentralized lending platforms, decentralized exchanges (DEXs), and yield farming protocols.</a:t>
            </a:r>
          </a:p>
          <a:p>
            <a:r>
              <a:rPr lang="en-US" b="1" dirty="0"/>
              <a:t>Digital Identity:</a:t>
            </a:r>
            <a:r>
              <a:rPr lang="en-US" dirty="0"/>
              <a:t> </a:t>
            </a:r>
            <a:r>
              <a:rPr lang="en-US" dirty="0" err="1"/>
              <a:t>BaaS</a:t>
            </a:r>
            <a:r>
              <a:rPr lang="en-US" dirty="0"/>
              <a:t> can help establish secure and tamper-resistant digital identity solutions, enabling users to control and share their identity information securely.</a:t>
            </a:r>
          </a:p>
          <a:p>
            <a:r>
              <a:rPr lang="en-US" b="1" dirty="0"/>
              <a:t>Tokenization:</a:t>
            </a:r>
            <a:r>
              <a:rPr lang="en-US" dirty="0"/>
              <a:t> </a:t>
            </a:r>
            <a:r>
              <a:rPr lang="en-US" dirty="0" err="1"/>
              <a:t>BaaS</a:t>
            </a:r>
            <a:r>
              <a:rPr lang="en-US" dirty="0"/>
              <a:t> supports tokenization of assets, enabling the creation and management of digital tokens representing real-world assets like real estate or artworks.</a:t>
            </a:r>
          </a:p>
          <a:p>
            <a:r>
              <a:rPr lang="en-US" b="1" dirty="0" err="1"/>
              <a:t>IoT</a:t>
            </a:r>
            <a:r>
              <a:rPr lang="en-US" b="1" dirty="0"/>
              <a:t> and Smart Cities:</a:t>
            </a:r>
            <a:r>
              <a:rPr lang="en-US" dirty="0"/>
              <a:t> </a:t>
            </a:r>
            <a:r>
              <a:rPr lang="en-US" dirty="0" err="1"/>
              <a:t>BaaS</a:t>
            </a:r>
            <a:r>
              <a:rPr lang="en-US" dirty="0"/>
              <a:t> can be integrated with the Internet of Things (</a:t>
            </a:r>
            <a:r>
              <a:rPr lang="en-US" dirty="0" err="1"/>
              <a:t>IoT</a:t>
            </a:r>
            <a:r>
              <a:rPr lang="en-US" dirty="0"/>
              <a:t>) devices to create secure and decentralized data sharing networks for smart cities.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98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574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Karla</vt:lpstr>
      <vt:lpstr>King</vt:lpstr>
      <vt:lpstr>Raleway ExtraBold</vt:lpstr>
      <vt:lpstr>Times New Roman</vt:lpstr>
      <vt:lpstr>Office Theme</vt:lpstr>
      <vt:lpstr>PowerPoint Presentation</vt:lpstr>
      <vt:lpstr>Block chain as a service.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Ankita</cp:lastModifiedBy>
  <cp:revision>179</cp:revision>
  <dcterms:created xsi:type="dcterms:W3CDTF">2022-01-03T03:50:50Z</dcterms:created>
  <dcterms:modified xsi:type="dcterms:W3CDTF">2023-07-27T08:59:10Z</dcterms:modified>
</cp:coreProperties>
</file>