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4" r:id="rId2"/>
    <p:sldId id="337" r:id="rId3"/>
    <p:sldId id="331" r:id="rId4"/>
    <p:sldId id="332" r:id="rId5"/>
    <p:sldId id="333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55E89-DCF9-44E2-A793-D6C2BBD6C33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B9905-BB77-4B7F-B9C3-01AFF86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B9905-BB77-4B7F-B9C3-01AFF86B02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5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423823" cy="1364520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02984" y="1523180"/>
            <a:ext cx="9210124" cy="387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/>
              <a:t>Block chain standardization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>
                <a:latin typeface="Raleway ExtraBold" pitchFamily="34" charset="-52"/>
              </a:rPr>
              <a:t>Mapped </a:t>
            </a:r>
            <a:r>
              <a:rPr lang="en-US" sz="1600" b="1" dirty="0" smtClean="0">
                <a:latin typeface="Raleway ExtraBold" pitchFamily="34" charset="-52"/>
              </a:rPr>
              <a:t>with </a:t>
            </a:r>
            <a:r>
              <a:rPr lang="en-US" sz="1600" b="1" dirty="0" smtClean="0">
                <a:latin typeface="Raleway ExtraBold" pitchFamily="34" charset="-52"/>
              </a:rPr>
              <a:t>CO5</a:t>
            </a:r>
            <a:endParaRPr lang="en-US" sz="1600" b="1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Block chain standardization</a:t>
            </a:r>
            <a:br>
              <a:rPr lang="en-US" sz="3600" dirty="0"/>
            </a:br>
            <a:endParaRPr lang="en-IN" sz="3500" dirty="0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chain </a:t>
            </a:r>
            <a:r>
              <a:rPr lang="en-US" dirty="0"/>
              <a:t>standardization is the process of developing and implementing common protocols, guidelines, and specifications to ensure consistency, interoperability, and widespread adoption of </a:t>
            </a:r>
            <a:r>
              <a:rPr lang="en-US" dirty="0" smtClean="0"/>
              <a:t>block chain </a:t>
            </a:r>
            <a:r>
              <a:rPr lang="en-US" dirty="0"/>
              <a:t>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Standardization </a:t>
            </a:r>
            <a:r>
              <a:rPr lang="en-US" dirty="0"/>
              <a:t>efforts aim to create a unified framework that allows different </a:t>
            </a:r>
            <a:r>
              <a:rPr lang="en-US" dirty="0" smtClean="0"/>
              <a:t>block chain </a:t>
            </a:r>
            <a:r>
              <a:rPr lang="en-US" dirty="0"/>
              <a:t>systems to communicate, share data, and work together seamlessly. Here are some key aspects and benefits of </a:t>
            </a:r>
            <a:r>
              <a:rPr lang="en-US" dirty="0" smtClean="0"/>
              <a:t>block chain </a:t>
            </a:r>
            <a:r>
              <a:rPr lang="en-US" dirty="0"/>
              <a:t>standardization: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0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31300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Key Aspects of </a:t>
            </a:r>
            <a:r>
              <a:rPr lang="en-US" b="1" dirty="0" smtClean="0"/>
              <a:t>Block chain </a:t>
            </a:r>
            <a:r>
              <a:rPr lang="en-US" b="1" dirty="0"/>
              <a:t>Standardization:</a:t>
            </a:r>
            <a:endParaRPr lang="en-US" dirty="0"/>
          </a:p>
          <a:p>
            <a:r>
              <a:rPr lang="en-US" b="1" dirty="0"/>
              <a:t>Technical Standards:</a:t>
            </a:r>
            <a:r>
              <a:rPr lang="en-US" dirty="0"/>
              <a:t> Technical standards define the rules and specifications for </a:t>
            </a:r>
            <a:r>
              <a:rPr lang="en-US" dirty="0" smtClean="0"/>
              <a:t>block chain </a:t>
            </a:r>
            <a:r>
              <a:rPr lang="en-US" dirty="0"/>
              <a:t>protocols, consensus mechanisms, cryptographic algorithms, and data formats. They ensure that different </a:t>
            </a:r>
            <a:r>
              <a:rPr lang="en-US" dirty="0" smtClean="0"/>
              <a:t>block chain </a:t>
            </a:r>
            <a:r>
              <a:rPr lang="en-US" dirty="0"/>
              <a:t>platforms and applications can understand and interact with each other effectively.</a:t>
            </a:r>
          </a:p>
          <a:p>
            <a:r>
              <a:rPr lang="en-US" b="1" dirty="0"/>
              <a:t>Interoperability Standards:</a:t>
            </a:r>
            <a:r>
              <a:rPr lang="en-US" dirty="0"/>
              <a:t> Interoperability standards enable the exchange of assets, data, and services between different </a:t>
            </a:r>
            <a:r>
              <a:rPr lang="en-US" dirty="0" smtClean="0"/>
              <a:t>block chain </a:t>
            </a:r>
            <a:r>
              <a:rPr lang="en-US" dirty="0"/>
              <a:t>networks. They establish protocols to facilitate communication and collaboration across disparate systems.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84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Smart Contract Standards:</a:t>
            </a:r>
            <a:r>
              <a:rPr lang="en-US" dirty="0"/>
              <a:t> Smart contract standards establish common interfaces and functionalities for smart contracts. They enable developers to create reusable and compatible smart contracts that can be deployed across various </a:t>
            </a:r>
            <a:r>
              <a:rPr lang="en-US" dirty="0" smtClean="0"/>
              <a:t>block chain </a:t>
            </a:r>
            <a:r>
              <a:rPr lang="en-US" dirty="0"/>
              <a:t>platforms.</a:t>
            </a:r>
          </a:p>
          <a:p>
            <a:r>
              <a:rPr lang="en-US" b="1" dirty="0"/>
              <a:t>Data Standards:</a:t>
            </a:r>
            <a:r>
              <a:rPr lang="en-US" dirty="0"/>
              <a:t> Data standards focus on how data is structured, represented, and transmitted within </a:t>
            </a:r>
            <a:r>
              <a:rPr lang="en-US" dirty="0" smtClean="0"/>
              <a:t>block chain </a:t>
            </a:r>
            <a:r>
              <a:rPr lang="en-US" dirty="0"/>
              <a:t>systems. Consistent data formats and encoding ensure accurate interpretation of information across different networks</a:t>
            </a:r>
            <a:r>
              <a:rPr lang="en-US" dirty="0" smtClean="0"/>
              <a:t>.</a:t>
            </a:r>
          </a:p>
          <a:p>
            <a:r>
              <a:rPr lang="en-US" b="1" dirty="0"/>
              <a:t>Identity Standards:</a:t>
            </a:r>
            <a:r>
              <a:rPr lang="en-US" dirty="0"/>
              <a:t> Identity standards address the management and verification of user identities within </a:t>
            </a:r>
            <a:r>
              <a:rPr lang="en-US" dirty="0" smtClean="0"/>
              <a:t>block chain </a:t>
            </a:r>
            <a:r>
              <a:rPr lang="en-US" dirty="0"/>
              <a:t>networks. They establish secure and tamper-resistant methods for identity verification.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4" y="131300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Benefits of </a:t>
            </a:r>
            <a:r>
              <a:rPr lang="en-US" b="1" dirty="0" smtClean="0"/>
              <a:t>Block chain </a:t>
            </a:r>
            <a:r>
              <a:rPr lang="en-US" b="1" dirty="0"/>
              <a:t>Standardization:</a:t>
            </a:r>
            <a:endParaRPr lang="en-US" dirty="0"/>
          </a:p>
          <a:p>
            <a:r>
              <a:rPr lang="en-US" b="1" dirty="0"/>
              <a:t>Interoperability:</a:t>
            </a:r>
            <a:r>
              <a:rPr lang="en-US" dirty="0"/>
              <a:t> Standardization promotes interoperability between different </a:t>
            </a:r>
            <a:r>
              <a:rPr lang="en-US" dirty="0" smtClean="0"/>
              <a:t>block chain </a:t>
            </a:r>
            <a:r>
              <a:rPr lang="en-US" dirty="0"/>
              <a:t>networks. It allows assets and data to flow seamlessly between systems, enhancing overall efficiency and connectivity.</a:t>
            </a:r>
          </a:p>
          <a:p>
            <a:r>
              <a:rPr lang="en-US" b="1" dirty="0"/>
              <a:t>Consistency:</a:t>
            </a:r>
            <a:r>
              <a:rPr lang="en-US" dirty="0"/>
              <a:t> Common standards ensure uniformity in </a:t>
            </a:r>
            <a:r>
              <a:rPr lang="en-US" dirty="0" smtClean="0"/>
              <a:t>block chain </a:t>
            </a:r>
            <a:r>
              <a:rPr lang="en-US" dirty="0"/>
              <a:t>implementations, reducing potential errors and inconsistencies in how various platforms handle transactions and data.</a:t>
            </a:r>
          </a:p>
          <a:p>
            <a:r>
              <a:rPr lang="en-US" b="1" dirty="0"/>
              <a:t>Cost and Time Savings:</a:t>
            </a:r>
            <a:r>
              <a:rPr lang="en-US" dirty="0"/>
              <a:t> Standardization streamlines development processes, as developers can work with familiar protocols and interfaces. This leads to faster and more cost-effective implementation of </a:t>
            </a:r>
            <a:r>
              <a:rPr lang="en-US" dirty="0" smtClean="0"/>
              <a:t>block chain </a:t>
            </a:r>
            <a:r>
              <a:rPr lang="en-US" dirty="0"/>
              <a:t>solutions.</a:t>
            </a:r>
          </a:p>
          <a:p>
            <a:r>
              <a:rPr lang="en-US" b="1" dirty="0"/>
              <a:t>Adoption and Trust:</a:t>
            </a:r>
            <a:r>
              <a:rPr lang="en-US" dirty="0"/>
              <a:t> Established standards increase confidence and trust in </a:t>
            </a:r>
            <a:r>
              <a:rPr lang="en-US" dirty="0" smtClean="0"/>
              <a:t>block chain </a:t>
            </a:r>
            <a:r>
              <a:rPr lang="en-US" dirty="0"/>
              <a:t>technology. It provides a solid foundation for organizations to adopt </a:t>
            </a:r>
            <a:r>
              <a:rPr lang="en-US" dirty="0" smtClean="0"/>
              <a:t>block chain </a:t>
            </a:r>
            <a:r>
              <a:rPr lang="en-US" dirty="0"/>
              <a:t>solutions, knowing that they adhere to industry best practices.</a:t>
            </a:r>
          </a:p>
          <a:p>
            <a:endParaRPr lang="en-IN" sz="22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1" y="132686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Innovation and Collaboration:</a:t>
            </a:r>
            <a:r>
              <a:rPr lang="en-US" dirty="0"/>
              <a:t> Standardization fosters innovation and collaboration within the </a:t>
            </a:r>
            <a:r>
              <a:rPr lang="en-US" dirty="0" smtClean="0"/>
              <a:t>block chain </a:t>
            </a:r>
            <a:r>
              <a:rPr lang="en-US" dirty="0"/>
              <a:t>community. It encourages the exchange of ideas and allows developers to build on existing work to create new and improved applications.</a:t>
            </a:r>
          </a:p>
          <a:p>
            <a:r>
              <a:rPr lang="en-US" b="1" dirty="0"/>
              <a:t>Regulatory Compliance:</a:t>
            </a:r>
            <a:r>
              <a:rPr lang="en-US" dirty="0"/>
              <a:t> By adhering to recognized standards, </a:t>
            </a:r>
            <a:r>
              <a:rPr lang="en-US" dirty="0" smtClean="0"/>
              <a:t>block chain </a:t>
            </a:r>
            <a:r>
              <a:rPr lang="en-US" dirty="0"/>
              <a:t>solutions are more likely to meet regulatory requirements, enhancing their acceptance in regulated industries.</a:t>
            </a:r>
          </a:p>
          <a:p>
            <a:r>
              <a:rPr lang="en-US" b="1" dirty="0"/>
              <a:t>Global Reach:</a:t>
            </a:r>
            <a:r>
              <a:rPr lang="en-US" dirty="0"/>
              <a:t> International standardization efforts ensure that </a:t>
            </a:r>
            <a:r>
              <a:rPr lang="en-US" dirty="0" smtClean="0"/>
              <a:t>block chain </a:t>
            </a:r>
            <a:r>
              <a:rPr lang="en-US" dirty="0"/>
              <a:t>technology can be implemented and used globally, breaking down geographical barriers.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511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Block chain standardization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178</cp:revision>
  <dcterms:created xsi:type="dcterms:W3CDTF">2022-01-03T03:50:50Z</dcterms:created>
  <dcterms:modified xsi:type="dcterms:W3CDTF">2023-07-27T08:54:46Z</dcterms:modified>
</cp:coreProperties>
</file>