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1" r:id="rId5"/>
    <p:sldId id="266" r:id="rId6"/>
    <p:sldId id="259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6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2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6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2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7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3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6F94-2974-4755-A169-13E8D095375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5551-834F-45E9-A499-5E26C539E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9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z/zcash.asp" TargetMode="External"/><Relationship Id="rId2" Type="http://schemas.openxmlformats.org/officeDocument/2006/relationships/hyperlink" Target="https://www.thebalance.com/zcash-explained-519058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49751" cy="1215438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13052" y="5098271"/>
            <a:ext cx="5527964" cy="68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err="1" smtClean="0"/>
              <a:t>Zcash</a:t>
            </a:r>
            <a:r>
              <a:rPr lang="en-US" b="1" dirty="0" smtClean="0"/>
              <a:t> 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/>
              <a:t>Mapped with CO4</a:t>
            </a:r>
            <a:endParaRPr lang="en-US" b="1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Zcash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Zcash</a:t>
            </a:r>
            <a:r>
              <a:rPr lang="en-US" dirty="0"/>
              <a:t> is a cryptocurrency aimed at using cryptography to provide enhanced privacy for its users compared to other cryptocurrencies such as Bitcoin.</a:t>
            </a:r>
            <a:endParaRPr lang="en-US" dirty="0" smtClean="0"/>
          </a:p>
          <a:p>
            <a:r>
              <a:rPr lang="en-US" dirty="0" err="1" smtClean="0"/>
              <a:t>ZCash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Bitcoin fork with a different hashing </a:t>
            </a:r>
            <a:r>
              <a:rPr lang="en-US" dirty="0"/>
              <a:t>algorithm and security protocols.</a:t>
            </a:r>
          </a:p>
          <a:p>
            <a:r>
              <a:rPr lang="en-US" dirty="0" err="1"/>
              <a:t>ZCash</a:t>
            </a:r>
            <a:r>
              <a:rPr lang="en-US" dirty="0"/>
              <a:t> started as </a:t>
            </a:r>
            <a:r>
              <a:rPr lang="en-US" dirty="0" err="1"/>
              <a:t>Zerocash</a:t>
            </a:r>
            <a:r>
              <a:rPr lang="en-US" dirty="0"/>
              <a:t>; it was later improved upon by the Electric Coin Company and rebranded </a:t>
            </a:r>
            <a:r>
              <a:rPr lang="en-US" dirty="0" err="1"/>
              <a:t>ZCash</a:t>
            </a:r>
            <a:r>
              <a:rPr lang="en-US" dirty="0"/>
              <a:t>.</a:t>
            </a:r>
          </a:p>
          <a:p>
            <a:r>
              <a:rPr lang="en-US" dirty="0" err="1"/>
              <a:t>ZCash</a:t>
            </a:r>
            <a:r>
              <a:rPr lang="en-US" dirty="0"/>
              <a:t> verifies ownership of coins and transactions more anonymously than Bitcoin, thus providing more security for users.</a:t>
            </a:r>
          </a:p>
          <a:p>
            <a:r>
              <a:rPr lang="en-US" dirty="0" err="1"/>
              <a:t>Zcoin</a:t>
            </a:r>
            <a:r>
              <a:rPr lang="en-US" dirty="0"/>
              <a:t> can be mined on devices and computers, but the currency is best mined on dedicated systems called application-specific integrated circuits.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49751" cy="12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ZCash</a:t>
            </a:r>
            <a:r>
              <a:rPr lang="en-US" dirty="0"/>
              <a:t> uses the </a:t>
            </a:r>
            <a:r>
              <a:rPr lang="en-US" u="sng" dirty="0"/>
              <a:t>zk-SNARK</a:t>
            </a:r>
            <a:r>
              <a:rPr lang="en-US" dirty="0"/>
              <a:t> security protocol to ensure the parties involved in a transaction are verified without revealing any information to each other or the network</a:t>
            </a:r>
            <a:r>
              <a:rPr lang="en-US" dirty="0" smtClean="0"/>
              <a:t>.</a:t>
            </a:r>
          </a:p>
          <a:p>
            <a:r>
              <a:rPr lang="en-US" dirty="0" err="1"/>
              <a:t>ZCash</a:t>
            </a:r>
            <a:r>
              <a:rPr lang="en-US" dirty="0"/>
              <a:t> </a:t>
            </a:r>
            <a:r>
              <a:rPr lang="en-US" u="sng" dirty="0"/>
              <a:t>is an altcoin</a:t>
            </a:r>
            <a:r>
              <a:rPr lang="en-US" dirty="0"/>
              <a:t>, a category of cryptocurrency that shares many of the characteristics of Bitcoin. Many altcoins are different in their purpose and intended uses</a:t>
            </a:r>
            <a:r>
              <a:rPr lang="en-US" dirty="0" smtClean="0"/>
              <a:t>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49751" cy="12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send or receive cryptocurrencies you need an address from or to which the transaction is directed. And the privacy for </a:t>
            </a:r>
            <a:r>
              <a:rPr lang="en-US" dirty="0" err="1" smtClean="0"/>
              <a:t>Zcash</a:t>
            </a:r>
            <a:r>
              <a:rPr lang="en-US" dirty="0" smtClean="0"/>
              <a:t> depends on your address.</a:t>
            </a:r>
          </a:p>
          <a:p>
            <a:r>
              <a:rPr lang="en-US" dirty="0" smtClean="0"/>
              <a:t>There </a:t>
            </a:r>
            <a:r>
              <a:rPr lang="en-US" dirty="0"/>
              <a:t>can still be transparent transactions with </a:t>
            </a:r>
            <a:r>
              <a:rPr lang="en-US" dirty="0" err="1"/>
              <a:t>Zcash</a:t>
            </a:r>
            <a:r>
              <a:rPr lang="en-US" dirty="0"/>
              <a:t>, and it all comes down to the address in question. Some addresses start with a “t” — those are transparent addresses and aren’t shielded. Addresses that start with a “z” are shielded. </a:t>
            </a:r>
            <a:endParaRPr lang="en-US" dirty="0" smtClean="0"/>
          </a:p>
          <a:p>
            <a:r>
              <a:rPr lang="en-US" dirty="0"/>
              <a:t>A shielded transaction uses a type of zero-knowledge proof called zk-SNARKs, which provides anonymity to the coin holders in the transaction.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shielded addresses allow for transactions that help preserve privacy, while transparent addresses operate more similarly to Bitcoin, as they expose addresses and balances.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49751" cy="12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/>
          <a:lstStyle/>
          <a:p>
            <a:pPr algn="ctr"/>
            <a:r>
              <a:rPr lang="en-US" dirty="0" err="1"/>
              <a:t>Zcash</a:t>
            </a:r>
            <a:r>
              <a:rPr lang="en-US" dirty="0"/>
              <a:t> affords private </a:t>
            </a:r>
            <a:r>
              <a:rPr lang="en-US" dirty="0" err="1"/>
              <a:t>transactors</a:t>
            </a:r>
            <a:r>
              <a:rPr lang="en-US" dirty="0"/>
              <a:t> the option of </a:t>
            </a:r>
            <a:r>
              <a:rPr lang="en-US" b="1" dirty="0"/>
              <a:t>"selective disclosure", </a:t>
            </a:r>
            <a:r>
              <a:rPr lang="en-US" dirty="0"/>
              <a:t>allowing a user to prove payment for auditing purposes. One such reason is to allow private </a:t>
            </a:r>
            <a:r>
              <a:rPr lang="en-US" dirty="0" err="1"/>
              <a:t>transactors</a:t>
            </a:r>
            <a:r>
              <a:rPr lang="en-US" dirty="0"/>
              <a:t> the choice to comply with anti-money laundering or tax regulations. "Transactions are auditable but disclosure is under the participant's control.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49751" cy="12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291" y="7669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How Is </a:t>
            </a:r>
            <a:r>
              <a:rPr lang="en-US" sz="4000" dirty="0" err="1"/>
              <a:t>ZCash</a:t>
            </a:r>
            <a:r>
              <a:rPr lang="en-US" sz="4000" dirty="0"/>
              <a:t> Different from Bitcoin</a:t>
            </a:r>
            <a:r>
              <a:rPr lang="en-US" sz="4000" dirty="0" smtClean="0"/>
              <a:t>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Bitcoin</a:t>
            </a:r>
            <a:r>
              <a:rPr lang="en-US" dirty="0"/>
              <a:t> community prides itself on </a:t>
            </a:r>
            <a:r>
              <a:rPr lang="en-US" b="1" dirty="0"/>
              <a:t>transparent</a:t>
            </a:r>
            <a:r>
              <a:rPr lang="en-US" dirty="0"/>
              <a:t> transactions while maintaining anonymity. However, anyone interested or who has a stake in a transaction could trace the parties within it.</a:t>
            </a:r>
          </a:p>
          <a:p>
            <a:r>
              <a:rPr lang="en-US" dirty="0" err="1"/>
              <a:t>ZCash</a:t>
            </a:r>
            <a:r>
              <a:rPr lang="en-US" dirty="0"/>
              <a:t> doesn’t eliminate transaction information. Instead, it </a:t>
            </a:r>
            <a:r>
              <a:rPr lang="en-US" b="1" dirty="0"/>
              <a:t>encrypts </a:t>
            </a:r>
            <a:r>
              <a:rPr lang="en-US" dirty="0"/>
              <a:t>it so that it cannot be tracked. The </a:t>
            </a:r>
            <a:r>
              <a:rPr lang="en-US" dirty="0" err="1"/>
              <a:t>ZCash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is still encrypted, but the security protocol </a:t>
            </a:r>
            <a:r>
              <a:rPr lang="en-US" b="1" dirty="0"/>
              <a:t>zk-SNARK</a:t>
            </a:r>
            <a:r>
              <a:rPr lang="en-US" dirty="0"/>
              <a:t> adds additional user security and anonymity.</a:t>
            </a:r>
          </a:p>
          <a:p>
            <a:r>
              <a:rPr lang="en-US" dirty="0"/>
              <a:t>Bitcoin uses the </a:t>
            </a:r>
            <a:r>
              <a:rPr lang="en-US" b="1" dirty="0"/>
              <a:t>hashing algorithm </a:t>
            </a:r>
            <a:r>
              <a:rPr lang="en-US" dirty="0"/>
              <a:t>SHA-256. </a:t>
            </a:r>
            <a:r>
              <a:rPr lang="en-US" dirty="0" err="1"/>
              <a:t>ZCash</a:t>
            </a:r>
            <a:r>
              <a:rPr lang="en-US" dirty="0"/>
              <a:t> uses </a:t>
            </a:r>
            <a:r>
              <a:rPr lang="en-US" b="1" dirty="0" err="1"/>
              <a:t>Equihash</a:t>
            </a:r>
            <a:r>
              <a:rPr lang="en-US" dirty="0"/>
              <a:t>, which is incompatible with hardware and software designed for Bitcoin mining. It also has larger blocks and increased hashing times, which increases the network's hash rate. 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49751" cy="121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</a:t>
            </a:r>
            <a:r>
              <a:rPr lang="en-US" dirty="0" err="1" smtClean="0"/>
              <a:t>ZCash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ZCash</a:t>
            </a:r>
            <a:r>
              <a:rPr lang="en-US" dirty="0" smtClean="0"/>
              <a:t> </a:t>
            </a:r>
            <a:r>
              <a:rPr lang="en-US" dirty="0"/>
              <a:t>was designed to be efficient, </a:t>
            </a:r>
            <a:r>
              <a:rPr lang="en-US" b="1" dirty="0"/>
              <a:t>safe, and anonymous</a:t>
            </a:r>
            <a:r>
              <a:rPr lang="en-US" dirty="0"/>
              <a:t>. The developers behind </a:t>
            </a:r>
            <a:r>
              <a:rPr lang="en-US" dirty="0" err="1"/>
              <a:t>ZCash</a:t>
            </a:r>
            <a:r>
              <a:rPr lang="en-US" dirty="0"/>
              <a:t> also promote complying with regulatory requirements. Additionally, you can choose full transparency when you use </a:t>
            </a:r>
            <a:r>
              <a:rPr lang="en-US" dirty="0" err="1"/>
              <a:t>ZCash</a:t>
            </a:r>
            <a:r>
              <a:rPr lang="en-US" dirty="0"/>
              <a:t>, in which case its transparency is similar to that of Bitcoin when transfers are conducted</a:t>
            </a:r>
            <a:r>
              <a:rPr lang="en-US" dirty="0" smtClean="0"/>
              <a:t>.</a:t>
            </a:r>
          </a:p>
          <a:p>
            <a:r>
              <a:rPr lang="en-US" dirty="0" err="1"/>
              <a:t>ZCash</a:t>
            </a:r>
            <a:r>
              <a:rPr lang="en-US" dirty="0"/>
              <a:t> uses a </a:t>
            </a:r>
            <a:r>
              <a:rPr lang="en-US" dirty="0" smtClean="0"/>
              <a:t>proof-of-work </a:t>
            </a:r>
            <a:r>
              <a:rPr lang="en-US" dirty="0" err="1"/>
              <a:t>mning</a:t>
            </a:r>
            <a:r>
              <a:rPr lang="en-US" dirty="0"/>
              <a:t> algorithm, which requires miners to compete against each other to produce a new block by racing to solve the hash. The first miner to find the solution opens a new block and receives the block reward.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9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9127"/>
            <a:ext cx="10515600" cy="3807836"/>
          </a:xfrm>
        </p:spPr>
        <p:txBody>
          <a:bodyPr/>
          <a:lstStyle/>
          <a:p>
            <a:pPr algn="ctr"/>
            <a:r>
              <a:rPr lang="en-US" dirty="0" err="1"/>
              <a:t>ZCash</a:t>
            </a:r>
            <a:r>
              <a:rPr lang="en-US" dirty="0"/>
              <a:t> has a maximum supply of 21 million coins, with 13.7 million in circulation. Once there are 21 million </a:t>
            </a:r>
            <a:r>
              <a:rPr lang="en-US" dirty="0" err="1"/>
              <a:t>ZCash</a:t>
            </a:r>
            <a:r>
              <a:rPr lang="en-US" dirty="0"/>
              <a:t> in circulation, no more can be mined, and you’ll only be able to acquire them by purchasing them on an exchange or from an individual.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04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https://www.thebalance.com/zcash-explained-5190582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www.investopedia.com/terms/z/zcash.asp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0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449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Zcash</vt:lpstr>
      <vt:lpstr>PowerPoint Presentation</vt:lpstr>
      <vt:lpstr>PowerPoint Presentation</vt:lpstr>
      <vt:lpstr>PowerPoint Presentation</vt:lpstr>
      <vt:lpstr>How Is ZCash Different from Bitcoin?</vt:lpstr>
      <vt:lpstr>Goals of ZCash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44</cp:revision>
  <dcterms:created xsi:type="dcterms:W3CDTF">2022-03-06T14:44:17Z</dcterms:created>
  <dcterms:modified xsi:type="dcterms:W3CDTF">2023-07-27T08:19:02Z</dcterms:modified>
</cp:coreProperties>
</file>