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1" r:id="rId5"/>
    <p:sldId id="266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46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2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6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56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2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4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5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7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3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73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6F94-2974-4755-A169-13E8D0953751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19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z/zcash.asp" TargetMode="External"/><Relationship Id="rId2" Type="http://schemas.openxmlformats.org/officeDocument/2006/relationships/hyperlink" Target="https://www.thebalance.com/zcash-explained-519058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376381" y="5154780"/>
            <a:ext cx="5527964" cy="68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/>
              <a:t>Efforts to reduce electricity Consumption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latin typeface="Raleway ExtraBold" pitchFamily="34" charset="-52"/>
              </a:rPr>
              <a:t>CO5</a:t>
            </a:r>
            <a:endParaRPr lang="en-US" b="1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Technology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CSA-467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0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Efforts to reduce electricity consumption in </a:t>
            </a:r>
            <a:r>
              <a:rPr lang="en-US" dirty="0" err="1"/>
              <a:t>blockchain</a:t>
            </a:r>
            <a:r>
              <a:rPr lang="en-US" dirty="0"/>
              <a:t> technology are critical to addressing environmental concerns and increasing the sustainability of </a:t>
            </a:r>
            <a:r>
              <a:rPr lang="en-US" dirty="0" err="1"/>
              <a:t>blockchain</a:t>
            </a:r>
            <a:r>
              <a:rPr lang="en-US" dirty="0"/>
              <a:t> networks, particularly those that rely on energy-intensive consensus mechanisms like Proof of Work (</a:t>
            </a:r>
            <a:r>
              <a:rPr lang="en-US" dirty="0" err="1"/>
              <a:t>PoW</a:t>
            </a:r>
            <a:r>
              <a:rPr lang="en-US" dirty="0"/>
              <a:t>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Several </a:t>
            </a:r>
            <a:r>
              <a:rPr lang="en-US" dirty="0"/>
              <a:t>approaches and initiatives have been proposed to minimize the carbon footprint of </a:t>
            </a:r>
            <a:r>
              <a:rPr lang="en-US" dirty="0" err="1"/>
              <a:t>blockchain</a:t>
            </a:r>
            <a:r>
              <a:rPr lang="en-US" dirty="0"/>
              <a:t> networks:</a:t>
            </a:r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800369" cy="11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Transition to Proof of Stake (</a:t>
            </a:r>
            <a:r>
              <a:rPr lang="en-US" b="1" dirty="0" err="1"/>
              <a:t>PoS</a:t>
            </a:r>
            <a:r>
              <a:rPr lang="en-US" b="1" dirty="0"/>
              <a:t>):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is an alternative consensus mechanism that consumes significantly less energy compared to </a:t>
            </a:r>
            <a:r>
              <a:rPr lang="en-US" dirty="0" err="1"/>
              <a:t>PoW</a:t>
            </a:r>
            <a:r>
              <a:rPr lang="en-US" dirty="0"/>
              <a:t>. In </a:t>
            </a:r>
            <a:r>
              <a:rPr lang="en-US" dirty="0" err="1"/>
              <a:t>PoS</a:t>
            </a:r>
            <a:r>
              <a:rPr lang="en-US" dirty="0"/>
              <a:t>, validators are chosen to create new blocks based on the amount of cryptocurrency they hold and are willing to "stake" as collateral. This eliminates the need for energy-intensive mining.</a:t>
            </a:r>
          </a:p>
          <a:p>
            <a:r>
              <a:rPr lang="en-US" b="1" dirty="0"/>
              <a:t>Hybrid Consensus Mechanisms:</a:t>
            </a:r>
            <a:r>
              <a:rPr lang="en-US" dirty="0"/>
              <a:t> Some blockchains are exploring hybrid consensus mechanisms that combine </a:t>
            </a:r>
            <a:r>
              <a:rPr lang="en-US" dirty="0" err="1"/>
              <a:t>PoW</a:t>
            </a:r>
            <a:r>
              <a:rPr lang="en-US" dirty="0"/>
              <a:t> and </a:t>
            </a:r>
            <a:r>
              <a:rPr lang="en-US" dirty="0" err="1"/>
              <a:t>PoS</a:t>
            </a:r>
            <a:r>
              <a:rPr lang="en-US" dirty="0"/>
              <a:t> to balance energy efficiency and security. This approach can reduce energy consumption while maintaining the benefits of decentralization.</a:t>
            </a:r>
          </a:p>
          <a:p>
            <a:r>
              <a:rPr lang="en-US" b="1" dirty="0" err="1"/>
              <a:t>Ethereum</a:t>
            </a:r>
            <a:r>
              <a:rPr lang="en-US" b="1" dirty="0"/>
              <a:t> 2.0:</a:t>
            </a:r>
            <a:r>
              <a:rPr lang="en-US" dirty="0"/>
              <a:t> </a:t>
            </a:r>
            <a:r>
              <a:rPr lang="en-US" dirty="0" err="1"/>
              <a:t>Ethereum</a:t>
            </a:r>
            <a:r>
              <a:rPr lang="en-US" dirty="0"/>
              <a:t> is in the process of transitioning from </a:t>
            </a:r>
            <a:r>
              <a:rPr lang="en-US" dirty="0" err="1"/>
              <a:t>PoW</a:t>
            </a:r>
            <a:r>
              <a:rPr lang="en-US" dirty="0"/>
              <a:t> to </a:t>
            </a:r>
            <a:r>
              <a:rPr lang="en-US" dirty="0" err="1"/>
              <a:t>PoS</a:t>
            </a:r>
            <a:r>
              <a:rPr lang="en-US" dirty="0"/>
              <a:t> with </a:t>
            </a:r>
            <a:r>
              <a:rPr lang="en-US" dirty="0" err="1"/>
              <a:t>Ethereum</a:t>
            </a:r>
            <a:r>
              <a:rPr lang="en-US" dirty="0"/>
              <a:t> 2.0, also known as Eth2. This upgrade aims to significantly reduce energy consumption while enhancing scalability.</a:t>
            </a:r>
          </a:p>
          <a:p>
            <a:endParaRPr lang="en-US" dirty="0" smtClean="0"/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800369" cy="11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7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Layer 2 Scaling Solutions:</a:t>
            </a:r>
            <a:r>
              <a:rPr lang="en-US" dirty="0"/>
              <a:t> Layer 2 solutions, such as state channels and sidechains, enable off-chain transaction processing, reducing the load on the main </a:t>
            </a:r>
            <a:r>
              <a:rPr lang="en-US" dirty="0" err="1"/>
              <a:t>blockchain</a:t>
            </a:r>
            <a:r>
              <a:rPr lang="en-US" dirty="0"/>
              <a:t> and minimizing energy consumption.</a:t>
            </a:r>
          </a:p>
          <a:p>
            <a:r>
              <a:rPr lang="en-US" b="1" dirty="0"/>
              <a:t>Energy-Efficient Mining Hardware:</a:t>
            </a:r>
            <a:r>
              <a:rPr lang="en-US" dirty="0"/>
              <a:t> Miners can adopt more energy-efficient hardware, such as ASICs (Application-Specific Integrated Circuits), that optimize hashing performance while consuming less electricity.</a:t>
            </a:r>
          </a:p>
          <a:p>
            <a:r>
              <a:rPr lang="en-US" b="1" dirty="0"/>
              <a:t>Renewable Energy Integration:</a:t>
            </a:r>
            <a:r>
              <a:rPr lang="en-US" dirty="0"/>
              <a:t> Some </a:t>
            </a:r>
            <a:r>
              <a:rPr lang="en-US" dirty="0" err="1"/>
              <a:t>blockchain</a:t>
            </a:r>
            <a:r>
              <a:rPr lang="en-US" dirty="0"/>
              <a:t> mining operations are powered by renewable energy sources like solar, wind, or hydroelectric power. These initiatives aim to offset the carbon emissions associated with energy consumption.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800369" cy="11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3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Proof of Work Variants:</a:t>
            </a:r>
            <a:r>
              <a:rPr lang="en-US" dirty="0"/>
              <a:t> Projects are exploring alternative </a:t>
            </a:r>
            <a:r>
              <a:rPr lang="en-US" dirty="0" err="1"/>
              <a:t>PoW</a:t>
            </a:r>
            <a:r>
              <a:rPr lang="en-US" dirty="0"/>
              <a:t> algorithms that are less energy-intensive than the original SHA-256 algorithm used in Bitcoin. Examples include </a:t>
            </a:r>
            <a:r>
              <a:rPr lang="en-US" dirty="0" err="1"/>
              <a:t>ProgPoW</a:t>
            </a:r>
            <a:r>
              <a:rPr lang="en-US" dirty="0"/>
              <a:t> and Cuckoo Cycle.</a:t>
            </a:r>
          </a:p>
          <a:p>
            <a:r>
              <a:rPr lang="en-US" b="1" dirty="0"/>
              <a:t>Dynamic Energy Consumption:</a:t>
            </a:r>
            <a:r>
              <a:rPr lang="en-US" dirty="0"/>
              <a:t> Implementing dynamic adjustments to the </a:t>
            </a:r>
            <a:r>
              <a:rPr lang="en-US" dirty="0" err="1"/>
              <a:t>blockchain's</a:t>
            </a:r>
            <a:r>
              <a:rPr lang="en-US" dirty="0"/>
              <a:t> energy consumption based on network activity can help optimize energy usage during periods of lower demand.</a:t>
            </a:r>
          </a:p>
          <a:p>
            <a:r>
              <a:rPr lang="en-US" b="1" dirty="0"/>
              <a:t>Carbon Offsetting:</a:t>
            </a:r>
            <a:r>
              <a:rPr lang="en-US" dirty="0"/>
              <a:t> Some </a:t>
            </a:r>
            <a:r>
              <a:rPr lang="en-US" dirty="0" err="1"/>
              <a:t>blockchain</a:t>
            </a:r>
            <a:r>
              <a:rPr lang="en-US" dirty="0"/>
              <a:t> projects and organizations are implementing carbon offset programs, where a portion of mining rewards or transaction fees is allocated to environmentally friendly initiatives.</a:t>
            </a:r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800369" cy="11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4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How Is </a:t>
            </a:r>
            <a:r>
              <a:rPr lang="en-US" sz="3600" dirty="0" err="1"/>
              <a:t>ZCash</a:t>
            </a:r>
            <a:r>
              <a:rPr lang="en-US" sz="3600" dirty="0"/>
              <a:t> Different from Bitcoin</a:t>
            </a:r>
            <a:r>
              <a:rPr lang="en-US" sz="3600" dirty="0" smtClean="0"/>
              <a:t>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Education and Awareness:</a:t>
            </a:r>
            <a:r>
              <a:rPr lang="en-US" dirty="0"/>
              <a:t> Raising awareness within the </a:t>
            </a:r>
            <a:r>
              <a:rPr lang="en-US" dirty="0" err="1"/>
              <a:t>blockchain</a:t>
            </a:r>
            <a:r>
              <a:rPr lang="en-US" dirty="0"/>
              <a:t> community about the environmental impact of energy-intensive mining can encourage stakeholders to adopt more sustainable practices.</a:t>
            </a:r>
          </a:p>
          <a:p>
            <a:r>
              <a:rPr lang="en-US" b="1" dirty="0"/>
              <a:t>Incentivizing Energy Efficiency: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networks can introduce rewards and incentives for miners or validators who adopt energy-efficient practices or operate using renewable energy sources.</a:t>
            </a:r>
          </a:p>
          <a:p>
            <a:r>
              <a:rPr lang="en-US" b="1" dirty="0"/>
              <a:t>Research and Innovation:</a:t>
            </a:r>
            <a:r>
              <a:rPr lang="en-US" dirty="0"/>
              <a:t> Continued research into more energy-efficient consensus mechanisms, cryptographic techniques, and </a:t>
            </a:r>
            <a:r>
              <a:rPr lang="en-US" dirty="0" err="1"/>
              <a:t>blockchain</a:t>
            </a:r>
            <a:r>
              <a:rPr lang="en-US" dirty="0"/>
              <a:t> architecture can lead to breakthroughs in reducing energy consumption.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800369" cy="11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https://www.thebalance.com/zcash-explained-5190582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www.investopedia.com/terms/z/zcash.asp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0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505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Casper</vt:lpstr>
      <vt:lpstr>Karla</vt:lpstr>
      <vt:lpstr>King</vt:lpstr>
      <vt:lpstr>Raleway ExtraBold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Is ZCash Different from Bitcoin?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44</cp:revision>
  <dcterms:created xsi:type="dcterms:W3CDTF">2022-03-06T14:44:17Z</dcterms:created>
  <dcterms:modified xsi:type="dcterms:W3CDTF">2023-08-09T14:32:02Z</dcterms:modified>
</cp:coreProperties>
</file>