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98" d="100"/>
          <a:sy n="98" d="100"/>
        </p:scale>
        <p:origin x="-34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0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2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8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CFFC-02EE-432E-9106-03E3628B33C2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881E-BE0C-4115-A0BA-55B1260B1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0" y="1043189"/>
            <a:ext cx="7791718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6" y="1210613"/>
            <a:ext cx="7382881" cy="43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4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1558344"/>
            <a:ext cx="7401596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2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485900"/>
            <a:ext cx="6896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533525"/>
            <a:ext cx="6848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1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416676"/>
            <a:ext cx="7778840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2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62" y="1004553"/>
            <a:ext cx="7598535" cy="4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8" y="1004552"/>
            <a:ext cx="7778839" cy="44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875764"/>
            <a:ext cx="7946265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3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72" y="1584101"/>
            <a:ext cx="7611413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5" y="927279"/>
            <a:ext cx="7547825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0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837128"/>
            <a:ext cx="7701566" cy="46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1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5" y="888643"/>
            <a:ext cx="7539708" cy="49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7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14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luhach</dc:creator>
  <cp:lastModifiedBy>anjali luhach</cp:lastModifiedBy>
  <cp:revision>2</cp:revision>
  <dcterms:created xsi:type="dcterms:W3CDTF">2024-03-11T16:29:13Z</dcterms:created>
  <dcterms:modified xsi:type="dcterms:W3CDTF">2024-03-11T16:43:15Z</dcterms:modified>
</cp:coreProperties>
</file>