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1024" r:id="rId3"/>
    <p:sldId id="1148" r:id="rId4"/>
    <p:sldId id="1160" r:id="rId5"/>
    <p:sldId id="1174" r:id="rId6"/>
    <p:sldId id="1150" r:id="rId7"/>
    <p:sldId id="1151" r:id="rId8"/>
    <p:sldId id="1152" r:id="rId9"/>
    <p:sldId id="11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1C02B9-D328-4EDC-962E-FFF9F77942A7}" v="19" dt="2023-12-28T15:00:46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249" autoAdjust="0"/>
  </p:normalViewPr>
  <p:slideViewPr>
    <p:cSldViewPr snapToGrid="0">
      <p:cViewPr varScale="1">
        <p:scale>
          <a:sx n="73" d="100"/>
          <a:sy n="73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rabh Budhiraja" userId="349627261ff1e53f" providerId="LiveId" clId="{CE1C02B9-D328-4EDC-962E-FFF9F77942A7}"/>
    <pc:docChg chg="undo custSel addSld delSld modSld sldOrd">
      <pc:chgData name="Sourabh Budhiraja" userId="349627261ff1e53f" providerId="LiveId" clId="{CE1C02B9-D328-4EDC-962E-FFF9F77942A7}" dt="2023-12-28T15:12:18.796" v="2023" actId="20577"/>
      <pc:docMkLst>
        <pc:docMk/>
      </pc:docMkLst>
      <pc:sldChg chg="modSp add mod">
        <pc:chgData name="Sourabh Budhiraja" userId="349627261ff1e53f" providerId="LiveId" clId="{CE1C02B9-D328-4EDC-962E-FFF9F77942A7}" dt="2023-12-28T14:58:00.676" v="1923" actId="20577"/>
        <pc:sldMkLst>
          <pc:docMk/>
          <pc:sldMk cId="0" sldId="483"/>
        </pc:sldMkLst>
        <pc:spChg chg="mod">
          <ac:chgData name="Sourabh Budhiraja" userId="349627261ff1e53f" providerId="LiveId" clId="{CE1C02B9-D328-4EDC-962E-FFF9F77942A7}" dt="2023-12-28T14:58:00.676" v="1923" actId="20577"/>
          <ac:spMkLst>
            <pc:docMk/>
            <pc:sldMk cId="0" sldId="483"/>
            <ac:spMk id="2" creationId="{794049CD-71DA-B490-AC0D-601F9BE699F6}"/>
          </ac:spMkLst>
        </pc:spChg>
      </pc:sldChg>
      <pc:sldChg chg="modSp add mod ord">
        <pc:chgData name="Sourabh Budhiraja" userId="349627261ff1e53f" providerId="LiveId" clId="{CE1C02B9-D328-4EDC-962E-FFF9F77942A7}" dt="2023-12-28T10:45:04.070" v="1877"/>
        <pc:sldMkLst>
          <pc:docMk/>
          <pc:sldMk cId="0" sldId="484"/>
        </pc:sldMkLst>
        <pc:spChg chg="mod">
          <ac:chgData name="Sourabh Budhiraja" userId="349627261ff1e53f" providerId="LiveId" clId="{CE1C02B9-D328-4EDC-962E-FFF9F77942A7}" dt="2023-12-28T10:44:01.990" v="1869" actId="27636"/>
          <ac:spMkLst>
            <pc:docMk/>
            <pc:sldMk cId="0" sldId="484"/>
            <ac:spMk id="3074" creationId="{72286F8D-50FA-0BFF-8766-D9A18A694131}"/>
          </ac:spMkLst>
        </pc:spChg>
      </pc:sldChg>
      <pc:sldChg chg="modSp add mod">
        <pc:chgData name="Sourabh Budhiraja" userId="349627261ff1e53f" providerId="LiveId" clId="{CE1C02B9-D328-4EDC-962E-FFF9F77942A7}" dt="2023-12-28T10:44:41.635" v="1872" actId="27636"/>
        <pc:sldMkLst>
          <pc:docMk/>
          <pc:sldMk cId="0" sldId="485"/>
        </pc:sldMkLst>
        <pc:spChg chg="mod">
          <ac:chgData name="Sourabh Budhiraja" userId="349627261ff1e53f" providerId="LiveId" clId="{CE1C02B9-D328-4EDC-962E-FFF9F77942A7}" dt="2023-12-28T10:44:41.635" v="1872" actId="27636"/>
          <ac:spMkLst>
            <pc:docMk/>
            <pc:sldMk cId="0" sldId="485"/>
            <ac:spMk id="4098" creationId="{1F95EA19-12FF-BDF7-1AE2-DC590B41A04E}"/>
          </ac:spMkLst>
        </pc:spChg>
      </pc:sldChg>
      <pc:sldChg chg="modSp add mod ord">
        <pc:chgData name="Sourabh Budhiraja" userId="349627261ff1e53f" providerId="LiveId" clId="{CE1C02B9-D328-4EDC-962E-FFF9F77942A7}" dt="2023-12-28T15:01:26.885" v="1944"/>
        <pc:sldMkLst>
          <pc:docMk/>
          <pc:sldMk cId="0" sldId="486"/>
        </pc:sldMkLst>
        <pc:spChg chg="mod">
          <ac:chgData name="Sourabh Budhiraja" userId="349627261ff1e53f" providerId="LiveId" clId="{CE1C02B9-D328-4EDC-962E-FFF9F77942A7}" dt="2023-12-28T14:59:00.752" v="1927" actId="27636"/>
          <ac:spMkLst>
            <pc:docMk/>
            <pc:sldMk cId="0" sldId="486"/>
            <ac:spMk id="5122" creationId="{8407C1FE-EB48-66F7-22A2-40DE958C0EE1}"/>
          </ac:spMkLst>
        </pc:spChg>
      </pc:sldChg>
      <pc:sldChg chg="modSp add mod ord">
        <pc:chgData name="Sourabh Budhiraja" userId="349627261ff1e53f" providerId="LiveId" clId="{CE1C02B9-D328-4EDC-962E-FFF9F77942A7}" dt="2023-12-28T15:00:41.663" v="1939"/>
        <pc:sldMkLst>
          <pc:docMk/>
          <pc:sldMk cId="0" sldId="487"/>
        </pc:sldMkLst>
        <pc:spChg chg="mod">
          <ac:chgData name="Sourabh Budhiraja" userId="349627261ff1e53f" providerId="LiveId" clId="{CE1C02B9-D328-4EDC-962E-FFF9F77942A7}" dt="2023-12-28T14:59:47.501" v="1931" actId="27636"/>
          <ac:spMkLst>
            <pc:docMk/>
            <pc:sldMk cId="0" sldId="487"/>
            <ac:spMk id="6146" creationId="{981C365B-4097-2D46-57C8-A06F3111791A}"/>
          </ac:spMkLst>
        </pc:spChg>
      </pc:sldChg>
      <pc:sldChg chg="modSp add mod ord">
        <pc:chgData name="Sourabh Budhiraja" userId="349627261ff1e53f" providerId="LiveId" clId="{CE1C02B9-D328-4EDC-962E-FFF9F77942A7}" dt="2023-12-28T15:00:03.752" v="1934"/>
        <pc:sldMkLst>
          <pc:docMk/>
          <pc:sldMk cId="0" sldId="488"/>
        </pc:sldMkLst>
        <pc:spChg chg="mod">
          <ac:chgData name="Sourabh Budhiraja" userId="349627261ff1e53f" providerId="LiveId" clId="{CE1C02B9-D328-4EDC-962E-FFF9F77942A7}" dt="2023-12-28T14:59:34.635" v="1929" actId="27636"/>
          <ac:spMkLst>
            <pc:docMk/>
            <pc:sldMk cId="0" sldId="488"/>
            <ac:spMk id="7170" creationId="{BF2B57A2-FE09-EA87-A188-2C7180F64925}"/>
          </ac:spMkLst>
        </pc:spChg>
      </pc:sldChg>
      <pc:sldChg chg="modSp add mod">
        <pc:chgData name="Sourabh Budhiraja" userId="349627261ff1e53f" providerId="LiveId" clId="{CE1C02B9-D328-4EDC-962E-FFF9F77942A7}" dt="2023-12-28T15:00:46.630" v="1941" actId="27636"/>
        <pc:sldMkLst>
          <pc:docMk/>
          <pc:sldMk cId="0" sldId="489"/>
        </pc:sldMkLst>
        <pc:spChg chg="mod">
          <ac:chgData name="Sourabh Budhiraja" userId="349627261ff1e53f" providerId="LiveId" clId="{CE1C02B9-D328-4EDC-962E-FFF9F77942A7}" dt="2023-12-28T15:00:46.630" v="1941" actId="27636"/>
          <ac:spMkLst>
            <pc:docMk/>
            <pc:sldMk cId="0" sldId="489"/>
            <ac:spMk id="8194" creationId="{D116C84F-462E-088A-0AE7-023D8769C36F}"/>
          </ac:spMkLst>
        </pc:spChg>
      </pc:sldChg>
      <pc:sldChg chg="modSp mod">
        <pc:chgData name="Sourabh Budhiraja" userId="349627261ff1e53f" providerId="LiveId" clId="{CE1C02B9-D328-4EDC-962E-FFF9F77942A7}" dt="2023-12-28T15:01:48.457" v="1946" actId="20577"/>
        <pc:sldMkLst>
          <pc:docMk/>
          <pc:sldMk cId="1352486912" sldId="1024"/>
        </pc:sldMkLst>
        <pc:spChg chg="mod">
          <ac:chgData name="Sourabh Budhiraja" userId="349627261ff1e53f" providerId="LiveId" clId="{CE1C02B9-D328-4EDC-962E-FFF9F77942A7}" dt="2023-12-28T15:01:48.457" v="1946" actId="20577"/>
          <ac:spMkLst>
            <pc:docMk/>
            <pc:sldMk cId="1352486912" sldId="1024"/>
            <ac:spMk id="26" creationId="{00000000-0000-0000-0000-000000000000}"/>
          </ac:spMkLst>
        </pc:spChg>
      </pc:sldChg>
      <pc:sldChg chg="modSp mod">
        <pc:chgData name="Sourabh Budhiraja" userId="349627261ff1e53f" providerId="LiveId" clId="{CE1C02B9-D328-4EDC-962E-FFF9F77942A7}" dt="2023-12-28T08:49:12.748" v="1015" actId="20577"/>
        <pc:sldMkLst>
          <pc:docMk/>
          <pc:sldMk cId="218156462" sldId="1107"/>
        </pc:sldMkLst>
        <pc:spChg chg="mod">
          <ac:chgData name="Sourabh Budhiraja" userId="349627261ff1e53f" providerId="LiveId" clId="{CE1C02B9-D328-4EDC-962E-FFF9F77942A7}" dt="2023-12-28T08:31:46.256" v="518" actId="20577"/>
          <ac:spMkLst>
            <pc:docMk/>
            <pc:sldMk cId="218156462" sldId="1107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49:12.748" v="1015" actId="20577"/>
          <ac:spMkLst>
            <pc:docMk/>
            <pc:sldMk cId="218156462" sldId="1107"/>
            <ac:spMk id="3" creationId="{2429C1C9-571A-41C5-AF2B-1FE61DD740DD}"/>
          </ac:spMkLst>
        </pc:spChg>
      </pc:sldChg>
      <pc:sldChg chg="modSp mod">
        <pc:chgData name="Sourabh Budhiraja" userId="349627261ff1e53f" providerId="LiveId" clId="{CE1C02B9-D328-4EDC-962E-FFF9F77942A7}" dt="2023-12-28T08:20:44.885" v="46" actId="255"/>
        <pc:sldMkLst>
          <pc:docMk/>
          <pc:sldMk cId="2001303778" sldId="1139"/>
        </pc:sldMkLst>
        <pc:spChg chg="mod">
          <ac:chgData name="Sourabh Budhiraja" userId="349627261ff1e53f" providerId="LiveId" clId="{CE1C02B9-D328-4EDC-962E-FFF9F77942A7}" dt="2023-12-28T08:20:13.884" v="24" actId="20577"/>
          <ac:spMkLst>
            <pc:docMk/>
            <pc:sldMk cId="2001303778" sldId="1139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20:44.885" v="46" actId="255"/>
          <ac:spMkLst>
            <pc:docMk/>
            <pc:sldMk cId="2001303778" sldId="1139"/>
            <ac:spMk id="3" creationId="{2429C1C9-571A-41C5-AF2B-1FE61DD740DD}"/>
          </ac:spMkLst>
        </pc:spChg>
      </pc:sldChg>
      <pc:sldChg chg="modSp mod">
        <pc:chgData name="Sourabh Budhiraja" userId="349627261ff1e53f" providerId="LiveId" clId="{CE1C02B9-D328-4EDC-962E-FFF9F77942A7}" dt="2023-12-28T08:54:59.187" v="1108" actId="2710"/>
        <pc:sldMkLst>
          <pc:docMk/>
          <pc:sldMk cId="2272665252" sldId="1151"/>
        </pc:sldMkLst>
        <pc:spChg chg="mod">
          <ac:chgData name="Sourabh Budhiraja" userId="349627261ff1e53f" providerId="LiveId" clId="{CE1C02B9-D328-4EDC-962E-FFF9F77942A7}" dt="2023-12-28T08:54:05.079" v="1104" actId="20577"/>
          <ac:spMkLst>
            <pc:docMk/>
            <pc:sldMk cId="2272665252" sldId="1151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8:54:59.187" v="1108" actId="2710"/>
          <ac:spMkLst>
            <pc:docMk/>
            <pc:sldMk cId="2272665252" sldId="1151"/>
            <ac:spMk id="3" creationId="{D60BFCB4-ABA7-7BDB-828F-9A47A7576AF3}"/>
          </ac:spMkLst>
        </pc:spChg>
      </pc:sldChg>
      <pc:sldChg chg="modSp mod">
        <pc:chgData name="Sourabh Budhiraja" userId="349627261ff1e53f" providerId="LiveId" clId="{CE1C02B9-D328-4EDC-962E-FFF9F77942A7}" dt="2023-12-28T08:49:35.565" v="1017" actId="20577"/>
        <pc:sldMkLst>
          <pc:docMk/>
          <pc:sldMk cId="4263030690" sldId="1153"/>
        </pc:sldMkLst>
        <pc:spChg chg="mod">
          <ac:chgData name="Sourabh Budhiraja" userId="349627261ff1e53f" providerId="LiveId" clId="{CE1C02B9-D328-4EDC-962E-FFF9F77942A7}" dt="2023-12-28T08:49:35.565" v="1017" actId="20577"/>
          <ac:spMkLst>
            <pc:docMk/>
            <pc:sldMk cId="4263030690" sldId="1153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30:20.286" v="434" actId="20577"/>
          <ac:spMkLst>
            <pc:docMk/>
            <pc:sldMk cId="4263030690" sldId="1153"/>
            <ac:spMk id="3" creationId="{2429C1C9-571A-41C5-AF2B-1FE61DD740DD}"/>
          </ac:spMkLst>
        </pc:spChg>
      </pc:sldChg>
      <pc:sldChg chg="addSp delSp modSp add mod">
        <pc:chgData name="Sourabh Budhiraja" userId="349627261ff1e53f" providerId="LiveId" clId="{CE1C02B9-D328-4EDC-962E-FFF9F77942A7}" dt="2023-12-28T08:49:53.424" v="1018" actId="20577"/>
        <pc:sldMkLst>
          <pc:docMk/>
          <pc:sldMk cId="1911041199" sldId="1154"/>
        </pc:sldMkLst>
        <pc:spChg chg="mod">
          <ac:chgData name="Sourabh Budhiraja" userId="349627261ff1e53f" providerId="LiveId" clId="{CE1C02B9-D328-4EDC-962E-FFF9F77942A7}" dt="2023-12-28T08:49:53.424" v="1018" actId="20577"/>
          <ac:spMkLst>
            <pc:docMk/>
            <pc:sldMk cId="1911041199" sldId="1154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27:27.697" v="381" actId="20577"/>
          <ac:spMkLst>
            <pc:docMk/>
            <pc:sldMk cId="1911041199" sldId="1154"/>
            <ac:spMk id="3" creationId="{2429C1C9-571A-41C5-AF2B-1FE61DD740DD}"/>
          </ac:spMkLst>
        </pc:spChg>
        <pc:graphicFrameChg chg="add del mod modGraphic">
          <ac:chgData name="Sourabh Budhiraja" userId="349627261ff1e53f" providerId="LiveId" clId="{CE1C02B9-D328-4EDC-962E-FFF9F77942A7}" dt="2023-12-28T08:21:49.105" v="70"/>
          <ac:graphicFrameMkLst>
            <pc:docMk/>
            <pc:sldMk cId="1911041199" sldId="1154"/>
            <ac:graphicFrameMk id="5" creationId="{BDA81418-E3AE-260D-F2D6-9FEA535E6EED}"/>
          </ac:graphicFrameMkLst>
        </pc:graphicFrameChg>
        <pc:graphicFrameChg chg="add del mod">
          <ac:chgData name="Sourabh Budhiraja" userId="349627261ff1e53f" providerId="LiveId" clId="{CE1C02B9-D328-4EDC-962E-FFF9F77942A7}" dt="2023-12-28T08:22:05.733" v="72"/>
          <ac:graphicFrameMkLst>
            <pc:docMk/>
            <pc:sldMk cId="1911041199" sldId="1154"/>
            <ac:graphicFrameMk id="6" creationId="{89B720AB-34FA-9947-C40B-3C45FED32EAC}"/>
          </ac:graphicFrameMkLst>
        </pc:graphicFrameChg>
        <pc:graphicFrameChg chg="add del mod">
          <ac:chgData name="Sourabh Budhiraja" userId="349627261ff1e53f" providerId="LiveId" clId="{CE1C02B9-D328-4EDC-962E-FFF9F77942A7}" dt="2023-12-28T08:24:40.826" v="234"/>
          <ac:graphicFrameMkLst>
            <pc:docMk/>
            <pc:sldMk cId="1911041199" sldId="1154"/>
            <ac:graphicFrameMk id="7" creationId="{4C5AF03E-9384-AE2A-13CD-B9C8CEA1956B}"/>
          </ac:graphicFrameMkLst>
        </pc:graphicFrameChg>
      </pc:sldChg>
      <pc:sldChg chg="modSp add mod">
        <pc:chgData name="Sourabh Budhiraja" userId="349627261ff1e53f" providerId="LiveId" clId="{CE1C02B9-D328-4EDC-962E-FFF9F77942A7}" dt="2023-12-28T08:56:45.569" v="1147" actId="2710"/>
        <pc:sldMkLst>
          <pc:docMk/>
          <pc:sldMk cId="3712875331" sldId="1155"/>
        </pc:sldMkLst>
        <pc:spChg chg="mod">
          <ac:chgData name="Sourabh Budhiraja" userId="349627261ff1e53f" providerId="LiveId" clId="{CE1C02B9-D328-4EDC-962E-FFF9F77942A7}" dt="2023-12-28T08:56:00.624" v="1145" actId="20577"/>
          <ac:spMkLst>
            <pc:docMk/>
            <pc:sldMk cId="3712875331" sldId="1155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8:56:45.569" v="1147" actId="2710"/>
          <ac:spMkLst>
            <pc:docMk/>
            <pc:sldMk cId="3712875331" sldId="1155"/>
            <ac:spMk id="3" creationId="{D60BFCB4-ABA7-7BDB-828F-9A47A7576AF3}"/>
          </ac:spMkLst>
        </pc:spChg>
      </pc:sldChg>
      <pc:sldChg chg="add">
        <pc:chgData name="Sourabh Budhiraja" userId="349627261ff1e53f" providerId="LiveId" clId="{CE1C02B9-D328-4EDC-962E-FFF9F77942A7}" dt="2023-12-28T08:56:56.985" v="1148" actId="2890"/>
        <pc:sldMkLst>
          <pc:docMk/>
          <pc:sldMk cId="498140115" sldId="1156"/>
        </pc:sldMkLst>
      </pc:sldChg>
      <pc:sldChg chg="modSp add mod">
        <pc:chgData name="Sourabh Budhiraja" userId="349627261ff1e53f" providerId="LiveId" clId="{CE1C02B9-D328-4EDC-962E-FFF9F77942A7}" dt="2023-12-28T08:58:44.080" v="1186" actId="6549"/>
        <pc:sldMkLst>
          <pc:docMk/>
          <pc:sldMk cId="2586729272" sldId="1157"/>
        </pc:sldMkLst>
        <pc:spChg chg="mod">
          <ac:chgData name="Sourabh Budhiraja" userId="349627261ff1e53f" providerId="LiveId" clId="{CE1C02B9-D328-4EDC-962E-FFF9F77942A7}" dt="2023-12-28T08:57:35.938" v="1182" actId="20577"/>
          <ac:spMkLst>
            <pc:docMk/>
            <pc:sldMk cId="2586729272" sldId="1157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8:58:44.080" v="1186" actId="6549"/>
          <ac:spMkLst>
            <pc:docMk/>
            <pc:sldMk cId="2586729272" sldId="1157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02:15.135" v="1212" actId="20577"/>
        <pc:sldMkLst>
          <pc:docMk/>
          <pc:sldMk cId="439105027" sldId="1158"/>
        </pc:sldMkLst>
        <pc:spChg chg="mod">
          <ac:chgData name="Sourabh Budhiraja" userId="349627261ff1e53f" providerId="LiveId" clId="{CE1C02B9-D328-4EDC-962E-FFF9F77942A7}" dt="2023-12-28T09:02:15.135" v="1212" actId="20577"/>
          <ac:spMkLst>
            <pc:docMk/>
            <pc:sldMk cId="439105027" sldId="1158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02:08.293" v="1201"/>
          <ac:spMkLst>
            <pc:docMk/>
            <pc:sldMk cId="439105027" sldId="1158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04:38.191" v="1218" actId="123"/>
        <pc:sldMkLst>
          <pc:docMk/>
          <pc:sldMk cId="2143364972" sldId="1159"/>
        </pc:sldMkLst>
        <pc:spChg chg="mod">
          <ac:chgData name="Sourabh Budhiraja" userId="349627261ff1e53f" providerId="LiveId" clId="{CE1C02B9-D328-4EDC-962E-FFF9F77942A7}" dt="2023-12-28T09:03:50.940" v="1215"/>
          <ac:spMkLst>
            <pc:docMk/>
            <pc:sldMk cId="2143364972" sldId="1159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04:38.191" v="1218" actId="123"/>
          <ac:spMkLst>
            <pc:docMk/>
            <pc:sldMk cId="2143364972" sldId="1159"/>
            <ac:spMk id="3" creationId="{D60BFCB4-ABA7-7BDB-828F-9A47A7576AF3}"/>
          </ac:spMkLst>
        </pc:spChg>
      </pc:sldChg>
      <pc:sldChg chg="add">
        <pc:chgData name="Sourabh Budhiraja" userId="349627261ff1e53f" providerId="LiveId" clId="{CE1C02B9-D328-4EDC-962E-FFF9F77942A7}" dt="2023-12-28T09:02:56.164" v="1214" actId="2890"/>
        <pc:sldMkLst>
          <pc:docMk/>
          <pc:sldMk cId="3613281031" sldId="1160"/>
        </pc:sldMkLst>
      </pc:sldChg>
      <pc:sldChg chg="modSp add mod">
        <pc:chgData name="Sourabh Budhiraja" userId="349627261ff1e53f" providerId="LiveId" clId="{CE1C02B9-D328-4EDC-962E-FFF9F77942A7}" dt="2023-12-28T09:16:48.644" v="1345" actId="20577"/>
        <pc:sldMkLst>
          <pc:docMk/>
          <pc:sldMk cId="2180918580" sldId="1161"/>
        </pc:sldMkLst>
        <pc:spChg chg="mod">
          <ac:chgData name="Sourabh Budhiraja" userId="349627261ff1e53f" providerId="LiveId" clId="{CE1C02B9-D328-4EDC-962E-FFF9F77942A7}" dt="2023-12-28T09:08:57.937" v="1233" actId="20577"/>
          <ac:spMkLst>
            <pc:docMk/>
            <pc:sldMk cId="2180918580" sldId="1161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16:48.644" v="1345" actId="20577"/>
          <ac:spMkLst>
            <pc:docMk/>
            <pc:sldMk cId="2180918580" sldId="1161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19:00.205" v="1366" actId="2711"/>
        <pc:sldMkLst>
          <pc:docMk/>
          <pc:sldMk cId="3862948619" sldId="1162"/>
        </pc:sldMkLst>
        <pc:spChg chg="mod">
          <ac:chgData name="Sourabh Budhiraja" userId="349627261ff1e53f" providerId="LiveId" clId="{CE1C02B9-D328-4EDC-962E-FFF9F77942A7}" dt="2023-12-28T09:18:11.151" v="1364" actId="20577"/>
          <ac:spMkLst>
            <pc:docMk/>
            <pc:sldMk cId="3862948619" sldId="1162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19:00.205" v="1366" actId="2711"/>
          <ac:spMkLst>
            <pc:docMk/>
            <pc:sldMk cId="3862948619" sldId="1162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26:01.604" v="1427" actId="2710"/>
        <pc:sldMkLst>
          <pc:docMk/>
          <pc:sldMk cId="25843687" sldId="1163"/>
        </pc:sldMkLst>
        <pc:spChg chg="mod">
          <ac:chgData name="Sourabh Budhiraja" userId="349627261ff1e53f" providerId="LiveId" clId="{CE1C02B9-D328-4EDC-962E-FFF9F77942A7}" dt="2023-12-28T09:21:57.126" v="1415" actId="20577"/>
          <ac:spMkLst>
            <pc:docMk/>
            <pc:sldMk cId="25843687" sldId="1163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26:01.604" v="1427" actId="2710"/>
          <ac:spMkLst>
            <pc:docMk/>
            <pc:sldMk cId="25843687" sldId="1163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10:34:32.514" v="1837" actId="123"/>
        <pc:sldMkLst>
          <pc:docMk/>
          <pc:sldMk cId="4161829608" sldId="1164"/>
        </pc:sldMkLst>
        <pc:spChg chg="mod">
          <ac:chgData name="Sourabh Budhiraja" userId="349627261ff1e53f" providerId="LiveId" clId="{CE1C02B9-D328-4EDC-962E-FFF9F77942A7}" dt="2023-12-28T10:34:32.514" v="1837" actId="123"/>
          <ac:spMkLst>
            <pc:docMk/>
            <pc:sldMk cId="4161829608" sldId="1164"/>
            <ac:spMk id="3" creationId="{D60BFCB4-ABA7-7BDB-828F-9A47A7576AF3}"/>
          </ac:spMkLst>
        </pc:spChg>
      </pc:sldChg>
      <pc:sldChg chg="modSp add mod ord">
        <pc:chgData name="Sourabh Budhiraja" userId="349627261ff1e53f" providerId="LiveId" clId="{CE1C02B9-D328-4EDC-962E-FFF9F77942A7}" dt="2023-12-28T10:08:01.167" v="1813" actId="113"/>
        <pc:sldMkLst>
          <pc:docMk/>
          <pc:sldMk cId="192319324" sldId="1165"/>
        </pc:sldMkLst>
        <pc:spChg chg="mod">
          <ac:chgData name="Sourabh Budhiraja" userId="349627261ff1e53f" providerId="LiveId" clId="{CE1C02B9-D328-4EDC-962E-FFF9F77942A7}" dt="2023-12-28T10:06:40.713" v="1803"/>
          <ac:spMkLst>
            <pc:docMk/>
            <pc:sldMk cId="192319324" sldId="1165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10:08:01.167" v="1813" actId="113"/>
          <ac:spMkLst>
            <pc:docMk/>
            <pc:sldMk cId="192319324" sldId="1165"/>
            <ac:spMk id="3" creationId="{2429C1C9-571A-41C5-AF2B-1FE61DD740DD}"/>
          </ac:spMkLst>
        </pc:spChg>
      </pc:sldChg>
      <pc:sldChg chg="modSp add mod ord">
        <pc:chgData name="Sourabh Budhiraja" userId="349627261ff1e53f" providerId="LiveId" clId="{CE1C02B9-D328-4EDC-962E-FFF9F77942A7}" dt="2023-12-28T10:34:13.453" v="1836" actId="20577"/>
        <pc:sldMkLst>
          <pc:docMk/>
          <pc:sldMk cId="872660638" sldId="1166"/>
        </pc:sldMkLst>
        <pc:spChg chg="mod">
          <ac:chgData name="Sourabh Budhiraja" userId="349627261ff1e53f" providerId="LiveId" clId="{CE1C02B9-D328-4EDC-962E-FFF9F77942A7}" dt="2023-12-28T09:49:57.341" v="1679" actId="20577"/>
          <ac:spMkLst>
            <pc:docMk/>
            <pc:sldMk cId="872660638" sldId="1166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10:34:13.453" v="1836" actId="20577"/>
          <ac:spMkLst>
            <pc:docMk/>
            <pc:sldMk cId="872660638" sldId="1166"/>
            <ac:spMk id="3" creationId="{2429C1C9-571A-41C5-AF2B-1FE61DD740DD}"/>
          </ac:spMkLst>
        </pc:spChg>
      </pc:sldChg>
      <pc:sldChg chg="add ord">
        <pc:chgData name="Sourabh Budhiraja" userId="349627261ff1e53f" providerId="LiveId" clId="{CE1C02B9-D328-4EDC-962E-FFF9F77942A7}" dt="2023-12-28T10:08:20.834" v="1815"/>
        <pc:sldMkLst>
          <pc:docMk/>
          <pc:sldMk cId="4245345014" sldId="1167"/>
        </pc:sldMkLst>
      </pc:sldChg>
      <pc:sldChg chg="modSp add mod">
        <pc:chgData name="Sourabh Budhiraja" userId="349627261ff1e53f" providerId="LiveId" clId="{CE1C02B9-D328-4EDC-962E-FFF9F77942A7}" dt="2023-12-28T10:12:26.783" v="1834" actId="123"/>
        <pc:sldMkLst>
          <pc:docMk/>
          <pc:sldMk cId="2324285851" sldId="1168"/>
        </pc:sldMkLst>
        <pc:spChg chg="mod">
          <ac:chgData name="Sourabh Budhiraja" userId="349627261ff1e53f" providerId="LiveId" clId="{CE1C02B9-D328-4EDC-962E-FFF9F77942A7}" dt="2023-12-28T10:11:02.979" v="1819"/>
          <ac:spMkLst>
            <pc:docMk/>
            <pc:sldMk cId="2324285851" sldId="1168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10:12:26.783" v="1834" actId="123"/>
          <ac:spMkLst>
            <pc:docMk/>
            <pc:sldMk cId="2324285851" sldId="1168"/>
            <ac:spMk id="3" creationId="{2429C1C9-571A-41C5-AF2B-1FE61DD740DD}"/>
          </ac:spMkLst>
        </pc:spChg>
      </pc:sldChg>
      <pc:sldChg chg="addSp delSp modSp add del mod">
        <pc:chgData name="Sourabh Budhiraja" userId="349627261ff1e53f" providerId="LiveId" clId="{CE1C02B9-D328-4EDC-962E-FFF9F77942A7}" dt="2023-12-28T10:44:47.340" v="1873" actId="2696"/>
        <pc:sldMkLst>
          <pc:docMk/>
          <pc:sldMk cId="1690740469" sldId="1169"/>
        </pc:sldMkLst>
        <pc:spChg chg="mod">
          <ac:chgData name="Sourabh Budhiraja" userId="349627261ff1e53f" providerId="LiveId" clId="{CE1C02B9-D328-4EDC-962E-FFF9F77942A7}" dt="2023-12-28T10:41:30.117" v="1850" actId="20577"/>
          <ac:spMkLst>
            <pc:docMk/>
            <pc:sldMk cId="1690740469" sldId="1169"/>
            <ac:spMk id="2" creationId="{70439CF3-5C66-47E1-8773-1AD30262E808}"/>
          </ac:spMkLst>
        </pc:spChg>
        <pc:spChg chg="del mod">
          <ac:chgData name="Sourabh Budhiraja" userId="349627261ff1e53f" providerId="LiveId" clId="{CE1C02B9-D328-4EDC-962E-FFF9F77942A7}" dt="2023-12-28T10:41:46.292" v="1851"/>
          <ac:spMkLst>
            <pc:docMk/>
            <pc:sldMk cId="1690740469" sldId="1169"/>
            <ac:spMk id="3" creationId="{2429C1C9-571A-41C5-AF2B-1FE61DD740DD}"/>
          </ac:spMkLst>
        </pc:spChg>
        <pc:spChg chg="add mod">
          <ac:chgData name="Sourabh Budhiraja" userId="349627261ff1e53f" providerId="LiveId" clId="{CE1C02B9-D328-4EDC-962E-FFF9F77942A7}" dt="2023-12-28T10:41:46.292" v="1851"/>
          <ac:spMkLst>
            <pc:docMk/>
            <pc:sldMk cId="1690740469" sldId="1169"/>
            <ac:spMk id="5" creationId="{3F7443F0-52A7-5204-E616-66B93F8124AD}"/>
          </ac:spMkLst>
        </pc:spChg>
        <pc:spChg chg="add del mod">
          <ac:chgData name="Sourabh Budhiraja" userId="349627261ff1e53f" providerId="LiveId" clId="{CE1C02B9-D328-4EDC-962E-FFF9F77942A7}" dt="2023-12-28T10:41:55.854" v="1855"/>
          <ac:spMkLst>
            <pc:docMk/>
            <pc:sldMk cId="1690740469" sldId="1169"/>
            <ac:spMk id="6" creationId="{BF94223B-8F84-E27C-EB55-603417DD12DA}"/>
          </ac:spMkLst>
        </pc:spChg>
        <pc:spChg chg="add del mod">
          <ac:chgData name="Sourabh Budhiraja" userId="349627261ff1e53f" providerId="LiveId" clId="{CE1C02B9-D328-4EDC-962E-FFF9F77942A7}" dt="2023-12-28T10:42:31.051" v="1861"/>
          <ac:spMkLst>
            <pc:docMk/>
            <pc:sldMk cId="1690740469" sldId="1169"/>
            <ac:spMk id="7" creationId="{2CFD4AA1-7D47-EBAF-1B48-AFBCC5A0CD33}"/>
          </ac:spMkLst>
        </pc:spChg>
        <pc:picChg chg="add mod">
          <ac:chgData name="Sourabh Budhiraja" userId="349627261ff1e53f" providerId="LiveId" clId="{CE1C02B9-D328-4EDC-962E-FFF9F77942A7}" dt="2023-12-28T10:43:15.758" v="1866" actId="14100"/>
          <ac:picMkLst>
            <pc:docMk/>
            <pc:sldMk cId="1690740469" sldId="1169"/>
            <ac:picMk id="8" creationId="{075AF9D5-AA73-F48B-92D4-E41C0CFF706F}"/>
          </ac:picMkLst>
        </pc:picChg>
      </pc:sldChg>
      <pc:sldChg chg="new del">
        <pc:chgData name="Sourabh Budhiraja" userId="349627261ff1e53f" providerId="LiveId" clId="{CE1C02B9-D328-4EDC-962E-FFF9F77942A7}" dt="2023-12-28T15:00:00.941" v="1932" actId="2696"/>
        <pc:sldMkLst>
          <pc:docMk/>
          <pc:sldMk cId="2478966734" sldId="1169"/>
        </pc:sldMkLst>
      </pc:sldChg>
      <pc:sldChg chg="new del">
        <pc:chgData name="Sourabh Budhiraja" userId="349627261ff1e53f" providerId="LiveId" clId="{CE1C02B9-D328-4EDC-962E-FFF9F77942A7}" dt="2023-12-28T15:00:52.825" v="1942" actId="2696"/>
        <pc:sldMkLst>
          <pc:docMk/>
          <pc:sldMk cId="3742249237" sldId="1169"/>
        </pc:sldMkLst>
      </pc:sldChg>
      <pc:sldChg chg="new del ord">
        <pc:chgData name="Sourabh Budhiraja" userId="349627261ff1e53f" providerId="LiveId" clId="{CE1C02B9-D328-4EDC-962E-FFF9F77942A7}" dt="2023-12-28T14:58:08.510" v="1924" actId="2696"/>
        <pc:sldMkLst>
          <pc:docMk/>
          <pc:sldMk cId="3918773856" sldId="1169"/>
        </pc:sldMkLst>
      </pc:sldChg>
      <pc:sldChg chg="modSp add mod ord">
        <pc:chgData name="Sourabh Budhiraja" userId="349627261ff1e53f" providerId="LiveId" clId="{CE1C02B9-D328-4EDC-962E-FFF9F77942A7}" dt="2023-12-28T15:02:58.093" v="1955" actId="20577"/>
        <pc:sldMkLst>
          <pc:docMk/>
          <pc:sldMk cId="4013574426" sldId="1169"/>
        </pc:sldMkLst>
        <pc:spChg chg="mod">
          <ac:chgData name="Sourabh Budhiraja" userId="349627261ff1e53f" providerId="LiveId" clId="{CE1C02B9-D328-4EDC-962E-FFF9F77942A7}" dt="2023-12-28T15:02:58.093" v="1955" actId="20577"/>
          <ac:spMkLst>
            <pc:docMk/>
            <pc:sldMk cId="4013574426" sldId="1169"/>
            <ac:spMk id="26" creationId="{00000000-0000-0000-0000-000000000000}"/>
          </ac:spMkLst>
        </pc:spChg>
      </pc:sldChg>
      <pc:sldChg chg="modSp add mod ord">
        <pc:chgData name="Sourabh Budhiraja" userId="349627261ff1e53f" providerId="LiveId" clId="{CE1C02B9-D328-4EDC-962E-FFF9F77942A7}" dt="2023-12-28T15:07:30.101" v="1960" actId="255"/>
        <pc:sldMkLst>
          <pc:docMk/>
          <pc:sldMk cId="742587414" sldId="1170"/>
        </pc:sldMkLst>
        <pc:spChg chg="mod">
          <ac:chgData name="Sourabh Budhiraja" userId="349627261ff1e53f" providerId="LiveId" clId="{CE1C02B9-D328-4EDC-962E-FFF9F77942A7}" dt="2023-12-28T15:07:30.101" v="1960" actId="255"/>
          <ac:spMkLst>
            <pc:docMk/>
            <pc:sldMk cId="742587414" sldId="1170"/>
            <ac:spMk id="3" creationId="{2429C1C9-571A-41C5-AF2B-1FE61DD740DD}"/>
          </ac:spMkLst>
        </pc:spChg>
      </pc:sldChg>
      <pc:sldChg chg="new del">
        <pc:chgData name="Sourabh Budhiraja" userId="349627261ff1e53f" providerId="LiveId" clId="{CE1C02B9-D328-4EDC-962E-FFF9F77942A7}" dt="2023-12-28T10:44:52.238" v="1874" actId="2696"/>
        <pc:sldMkLst>
          <pc:docMk/>
          <pc:sldMk cId="2043891250" sldId="1170"/>
        </pc:sldMkLst>
      </pc:sldChg>
      <pc:sldChg chg="new del">
        <pc:chgData name="Sourabh Budhiraja" userId="349627261ff1e53f" providerId="LiveId" clId="{CE1C02B9-D328-4EDC-962E-FFF9F77942A7}" dt="2023-12-28T10:44:55.774" v="1875" actId="2696"/>
        <pc:sldMkLst>
          <pc:docMk/>
          <pc:sldMk cId="1227431524" sldId="1171"/>
        </pc:sldMkLst>
      </pc:sldChg>
      <pc:sldChg chg="modSp add mod ord">
        <pc:chgData name="Sourabh Budhiraja" userId="349627261ff1e53f" providerId="LiveId" clId="{CE1C02B9-D328-4EDC-962E-FFF9F77942A7}" dt="2023-12-28T15:12:18.796" v="2023" actId="20577"/>
        <pc:sldMkLst>
          <pc:docMk/>
          <pc:sldMk cId="4071544191" sldId="1171"/>
        </pc:sldMkLst>
        <pc:spChg chg="mod">
          <ac:chgData name="Sourabh Budhiraja" userId="349627261ff1e53f" providerId="LiveId" clId="{CE1C02B9-D328-4EDC-962E-FFF9F77942A7}" dt="2023-12-28T15:12:18.796" v="2023" actId="20577"/>
          <ac:spMkLst>
            <pc:docMk/>
            <pc:sldMk cId="4071544191" sldId="1171"/>
            <ac:spMk id="3" creationId="{2429C1C9-571A-41C5-AF2B-1FE61DD740DD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57365-383C-45CB-B2FF-CA676EFB308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48E96-2840-48B6-916B-3941FF2D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4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BE44-428A-2F62-AA20-E525A0D82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40393-54A2-CB50-38AA-F3F4B8A59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55275-D220-6AC6-DB14-DA84CA99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CCB56-1B00-3D48-0356-514FA430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0ED03-1DEB-2274-CD0B-A1A75E00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4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540C-6EA4-2275-C7D1-5320B7AD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44141-436C-B639-AB24-94C4C7001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B442-C0BC-9BEB-D8FF-0EB53430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77BEA-1486-AB18-7C27-7D44C619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93822-A62A-30EF-E4A2-C0354394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87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792C4-FEBB-83EC-836E-3E46CACA8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4921E-DC1B-C78D-9E5C-9FC1B0588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11B17-FEB7-1392-9924-A28D9367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5091E-C8CD-1F5C-DB57-6C22BA37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3228E-DE46-D15E-D7A5-04018A4D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56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1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60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05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55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43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19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2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D4BC-4609-7709-BC4B-4CBE4DD6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34BF3-CB47-09B8-02B8-0845D8F6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FFEBC-6A23-7ACA-8112-E2BA52A5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A8728-DD3D-0E49-028B-6B43F1AB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AE7FB-391C-FF85-5764-0047C3CA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5350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98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65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934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18729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E759-04FF-3F89-D20D-897C09FE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EAFA2-7997-74F3-C882-D19E8C68F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8527-FAAE-77F4-9231-CDC13B4A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4CF5F-86C2-677F-5AB1-644A82A2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4E205-AB74-10E7-F7F9-CDFEF0BF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82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DC45-C3C4-B229-E8A6-6473A88A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CC9E3-A54D-DE48-AC03-015D00068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87C01-A207-5F72-3E5A-B310E2A77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E08D4-BCB4-4435-F66E-971A79B9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3248A-CB16-5266-0293-FC8A6611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CADC6-053B-69AF-8B85-FDE45527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02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1175-8513-7694-1061-30176091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1A655-610F-0072-9AF8-181F7A51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5A4D0-08C4-1212-6B79-62E04F86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11651-1437-928A-8A62-D68E5F309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30DC3-F43F-0F2E-2EE7-DAC31A379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92676-0331-6CAD-C571-847A9A56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7CD1F-C2A9-1B4A-C306-4E03193C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375D1-EE87-2F15-55F6-6C8B1521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4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7BF4-AFE5-08A6-467B-EB24E53C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3D2AC-3E2C-10AA-350B-0B03FD51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115AA-6365-3906-B74A-82A71187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997A2-F441-94AF-DC34-AE102A10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8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6D961-BA7C-02EB-0851-263351BD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36ADB-CD8D-2ACF-0878-41CC2E75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868FA-DC97-78B5-7091-91DB68B2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22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E557-F9E5-3590-7674-EBF4B9E2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6C37-8996-11AE-E048-59104741F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6D803-3AED-2127-99CD-2833008B1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558C3-4055-4A5E-8B19-9E3CB446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38F25-437D-A192-2EBA-90DC4DA5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C9A84-11F5-BB75-2568-350DB2A5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54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FB2D-53CC-B2CF-A8CE-9328DE18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90E3D-E953-170D-9530-1E4CADC96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05C7C-905C-5786-BD35-9465E9736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37812-6D83-6B64-E082-2E57C812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E3107-E052-DCD6-211B-90CC1F38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7B8D3-E820-F050-FAE8-74F005ED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6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B3C0E-7E42-6634-9EA0-04180818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B5C7-1EDB-2A7E-F564-D1DE1808B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74F31-AE19-C14A-8850-5762EB2D9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39D79-0896-49CE-A74C-EAD9DAD5D58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8CF1A-B42A-174F-EA86-EAB24F305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80207-3FF6-0420-5925-A5EA8F303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80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4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rgbClr val="C00000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35292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 descr="Logoof CU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48" name="Object 47" descr="Logoof CU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Chandigarh University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085057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903785" y="6269779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310933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2332A3-2DA3-E79B-9C9A-B556587FD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892" y="793628"/>
            <a:ext cx="9120728" cy="605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COMPUTER SCIENCE &amp;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20CST-461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Vishav </a:t>
            </a:r>
            <a:r>
              <a:rPr lang="en-US" sz="3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Pratap</a:t>
            </a: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8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CC43-1BCB-5E9F-72D2-BB2578D4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43"/>
            <a:ext cx="10515600" cy="65860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3F2AF-5AF3-0BBB-6899-EBF4957D839A}"/>
              </a:ext>
            </a:extLst>
          </p:cNvPr>
          <p:cNvSpPr txBox="1"/>
          <p:nvPr/>
        </p:nvSpPr>
        <p:spPr>
          <a:xfrm>
            <a:off x="1762539" y="2083247"/>
            <a:ext cx="8892209" cy="3353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Importance of Data Visualization in Decision Making</a:t>
            </a:r>
          </a:p>
          <a:p>
            <a:r>
              <a:rPr lang="en-US" sz="3600" dirty="0"/>
              <a:t>Overview of Google Map API, Google Chart, and Tableau Heat Maps</a:t>
            </a:r>
          </a:p>
          <a:p>
            <a:r>
              <a:rPr lang="en-US" sz="3600" dirty="0"/>
              <a:t>Objective of the Presentation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CC43-1BCB-5E9F-72D2-BB2578D4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43"/>
            <a:ext cx="10515600" cy="658605"/>
          </a:xfrm>
        </p:spPr>
        <p:txBody>
          <a:bodyPr>
            <a:normAutofit fontScale="90000"/>
          </a:bodyPr>
          <a:lstStyle/>
          <a:p>
            <a:r>
              <a:rPr lang="en-US" dirty="0"/>
              <a:t>Google Map API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52F7F-CC4B-C92B-12BE-09CEA1ECA331}"/>
              </a:ext>
            </a:extLst>
          </p:cNvPr>
          <p:cNvSpPr txBox="1"/>
          <p:nvPr/>
        </p:nvSpPr>
        <p:spPr>
          <a:xfrm>
            <a:off x="838200" y="1298713"/>
            <a:ext cx="1070444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Introduction to Google Map API</a:t>
            </a:r>
          </a:p>
          <a:p>
            <a:r>
              <a:rPr lang="en-US" sz="3200" dirty="0"/>
              <a:t>Features and Applications in Geospatial Visualization</a:t>
            </a:r>
          </a:p>
          <a:p>
            <a:r>
              <a:rPr lang="en-US" sz="3200" dirty="0"/>
              <a:t>Visual: Example of Google Map API Integration in a Web </a:t>
            </a:r>
            <a:r>
              <a:rPr lang="en-US" sz="3200" dirty="0" smtClean="0"/>
              <a:t>Application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377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Overview of Google Chart</a:t>
            </a:r>
          </a:p>
          <a:p>
            <a:r>
              <a:rPr lang="en-US" sz="2800" dirty="0"/>
              <a:t>Available Chart Types and Customization Options</a:t>
            </a:r>
          </a:p>
          <a:p>
            <a:r>
              <a:rPr lang="en-US" sz="2800" dirty="0"/>
              <a:t>Use Cases for Visualizing Statistical Data</a:t>
            </a:r>
          </a:p>
          <a:p>
            <a:r>
              <a:rPr lang="en-US" sz="2800" dirty="0"/>
              <a:t>Visual: Sample Google Chart Demonstrating Financial Data Trends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2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CC43-1BCB-5E9F-72D2-BB2578D4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43"/>
            <a:ext cx="10515600" cy="658605"/>
          </a:xfrm>
        </p:spPr>
        <p:txBody>
          <a:bodyPr>
            <a:normAutofit fontScale="90000"/>
          </a:bodyPr>
          <a:lstStyle/>
          <a:p>
            <a:r>
              <a:rPr lang="en-US" dirty="0"/>
              <a:t>Tableau Heat Maps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C56D7-C308-A5DE-FDCF-364C582D4E80}"/>
              </a:ext>
            </a:extLst>
          </p:cNvPr>
          <p:cNvSpPr txBox="1"/>
          <p:nvPr/>
        </p:nvSpPr>
        <p:spPr>
          <a:xfrm>
            <a:off x="979715" y="1281867"/>
            <a:ext cx="982743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Tableau Heat Maps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Heat Maps in Data Analysis and Presentation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Tableau for Visualizing Geographic Data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Visual: Tableau Heat Map Illustrating Population Density</a:t>
            </a:r>
          </a:p>
        </p:txBody>
      </p:sp>
    </p:spTree>
    <p:extLst>
      <p:ext uri="{BB962C8B-B14F-4D97-AF65-F5344CB8AC3E}">
        <p14:creationId xmlns:p14="http://schemas.microsoft.com/office/powerpoint/2010/main" val="196939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CC43-1BCB-5E9F-72D2-BB2578D4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43"/>
            <a:ext cx="10515600" cy="658605"/>
          </a:xfrm>
        </p:spPr>
        <p:txBody>
          <a:bodyPr>
            <a:normAutofit fontScale="90000"/>
          </a:bodyPr>
          <a:lstStyle/>
          <a:p>
            <a:r>
              <a:rPr lang="en-US" dirty="0"/>
              <a:t>Integration Possibilities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65343-BA14-2C89-244A-9CEE4ECF9D9D}"/>
              </a:ext>
            </a:extLst>
          </p:cNvPr>
          <p:cNvSpPr txBox="1"/>
          <p:nvPr/>
        </p:nvSpPr>
        <p:spPr>
          <a:xfrm>
            <a:off x="1232452" y="1325186"/>
            <a:ext cx="9475304" cy="236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Integration of Google Map API, Google Chart, and Tableau Heat Maps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Use Cases of Combined Visualization Solutions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Integrating Multiple Tools for Comprehensive Data Analysis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Visual: Schematic Diagram Showing Integration Architecture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I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50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CC43-1BCB-5E9F-72D2-BB2578D4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43"/>
            <a:ext cx="10515600" cy="658605"/>
          </a:xfrm>
        </p:spPr>
        <p:txBody>
          <a:bodyPr>
            <a:normAutofit fontScale="90000"/>
          </a:bodyPr>
          <a:lstStyle/>
          <a:p>
            <a:r>
              <a:rPr lang="en-US" dirty="0"/>
              <a:t>Real-World Applications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C20CF-BCEE-A6B1-957C-C1A3849BDCA0}"/>
              </a:ext>
            </a:extLst>
          </p:cNvPr>
          <p:cNvSpPr txBox="1"/>
          <p:nvPr/>
        </p:nvSpPr>
        <p:spPr>
          <a:xfrm>
            <a:off x="1134717" y="1444486"/>
            <a:ext cx="99225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Showcase of Real-World Applications Utilizing Google Map API, Google Chart, and Tableau</a:t>
            </a:r>
          </a:p>
          <a:p>
            <a:r>
              <a:rPr lang="en-US" sz="2400" dirty="0"/>
              <a:t>Case Studies Highlighting Successful Implementations</a:t>
            </a:r>
          </a:p>
          <a:p>
            <a:r>
              <a:rPr lang="en-US" sz="2400" dirty="0"/>
              <a:t>Visual: Screenshots of Applications Using Data Visualization Tools</a:t>
            </a:r>
          </a:p>
        </p:txBody>
      </p:sp>
    </p:spTree>
    <p:extLst>
      <p:ext uri="{BB962C8B-B14F-4D97-AF65-F5344CB8AC3E}">
        <p14:creationId xmlns:p14="http://schemas.microsoft.com/office/powerpoint/2010/main" val="79594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Key Points Covered</a:t>
            </a:r>
          </a:p>
          <a:p>
            <a:r>
              <a:rPr lang="en-US" dirty="0"/>
              <a:t>Importance of Choosing the Right Visualization Tools for Effective Data Presentation</a:t>
            </a:r>
          </a:p>
          <a:p>
            <a:r>
              <a:rPr lang="en-US" dirty="0"/>
              <a:t>Encouragement to Explore Further and Experiment with Visualization Techniques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0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246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Casper</vt:lpstr>
      <vt:lpstr>Karla</vt:lpstr>
      <vt:lpstr>Times New Roman</vt:lpstr>
      <vt:lpstr>Office Theme</vt:lpstr>
      <vt:lpstr>1_Office Theme</vt:lpstr>
      <vt:lpstr>CorelDRAW</vt:lpstr>
      <vt:lpstr>PowerPoint Presentation</vt:lpstr>
      <vt:lpstr>Introduction</vt:lpstr>
      <vt:lpstr>Google Map API</vt:lpstr>
      <vt:lpstr>Google Chart</vt:lpstr>
      <vt:lpstr>Tableau Heat Maps</vt:lpstr>
      <vt:lpstr>Integration Possibilities</vt:lpstr>
      <vt:lpstr>Real-World Applications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Akshita Uppal</dc:creator>
  <cp:lastModifiedBy>PARTAP</cp:lastModifiedBy>
  <cp:revision>40</cp:revision>
  <dcterms:created xsi:type="dcterms:W3CDTF">2023-12-20T07:48:22Z</dcterms:created>
  <dcterms:modified xsi:type="dcterms:W3CDTF">2024-03-31T20:50:39Z</dcterms:modified>
</cp:coreProperties>
</file>