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1024" r:id="rId3"/>
    <p:sldId id="1162" r:id="rId4"/>
    <p:sldId id="1163" r:id="rId5"/>
    <p:sldId id="1164" r:id="rId6"/>
    <p:sldId id="1167" r:id="rId7"/>
    <p:sldId id="1165" r:id="rId8"/>
    <p:sldId id="1166" r:id="rId9"/>
    <p:sldId id="1168" r:id="rId10"/>
    <p:sldId id="1170" r:id="rId11"/>
    <p:sldId id="1171" r:id="rId12"/>
    <p:sldId id="1174" r:id="rId13"/>
    <p:sldId id="1144" r:id="rId14"/>
    <p:sldId id="1175" r:id="rId15"/>
    <p:sldId id="1176" r:id="rId16"/>
    <p:sldId id="11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C02B9-D328-4EDC-962E-FFF9F77942A7}" v="19" dt="2023-12-28T15:00:46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69075" y="835844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I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Structural Equation Modeling (SEM)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Overview of SEM</a:t>
            </a:r>
          </a:p>
          <a:p>
            <a:r>
              <a:rPr lang="en-US" dirty="0"/>
              <a:t>Steps Involved</a:t>
            </a:r>
          </a:p>
          <a:p>
            <a:r>
              <a:rPr lang="en-US" dirty="0"/>
              <a:t>Application Areas</a:t>
            </a:r>
          </a:p>
          <a:p>
            <a:r>
              <a:rPr lang="en-US" dirty="0"/>
              <a:t>Example: Modeling Customer Satisfaction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54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 Multivariate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  <a:p>
            <a:r>
              <a:rPr lang="en-US" dirty="0"/>
              <a:t>Assumptions and Limitations</a:t>
            </a:r>
          </a:p>
          <a:p>
            <a:r>
              <a:rPr lang="en-US" dirty="0"/>
              <a:t>Best Practices</a:t>
            </a:r>
          </a:p>
          <a:p>
            <a:pPr lvl="1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Software Tools for Multivariate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List of Popular Software Packages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Python (with libraries like scikit-learn)</a:t>
            </a:r>
          </a:p>
          <a:p>
            <a:pPr lvl="1"/>
            <a:r>
              <a:rPr lang="en-US" dirty="0"/>
              <a:t>SPSS</a:t>
            </a:r>
          </a:p>
          <a:p>
            <a:pPr lvl="1"/>
            <a:r>
              <a:rPr lang="en-US" dirty="0"/>
              <a:t>SAS</a:t>
            </a:r>
          </a:p>
          <a:p>
            <a:pPr lvl="1"/>
            <a:r>
              <a:rPr lang="en-US" dirty="0"/>
              <a:t>MATLAB</a:t>
            </a:r>
          </a:p>
          <a:p>
            <a:r>
              <a:rPr lang="en-US" dirty="0"/>
              <a:t>Brief Overview of Each Tool</a:t>
            </a:r>
          </a:p>
          <a:p>
            <a:pPr lvl="1"/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87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Example of Multivariate Analysis</a:t>
            </a:r>
          </a:p>
          <a:p>
            <a:r>
              <a:rPr lang="en-US" dirty="0"/>
              <a:t>Description of Dataset and Objectives</a:t>
            </a:r>
          </a:p>
          <a:p>
            <a:r>
              <a:rPr lang="en-US" dirty="0"/>
              <a:t>Application of Techniques Discussed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Real-World Example of Multivariate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Description of Dataset and 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Application of Techniques Discussed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7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Multivariate Analysis</a:t>
            </a:r>
          </a:p>
          <a:p>
            <a:r>
              <a:rPr lang="en-US" dirty="0"/>
              <a:t>Challenges Faced in Implementation</a:t>
            </a:r>
          </a:p>
          <a:p>
            <a:r>
              <a:rPr lang="en-US" dirty="0"/>
              <a:t>Strategies to Overcome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Key Points</a:t>
            </a:r>
          </a:p>
          <a:p>
            <a:r>
              <a:rPr lang="en-US" dirty="0"/>
              <a:t>Importance of Multivariate Analysis in Data Science</a:t>
            </a:r>
          </a:p>
          <a:p>
            <a:r>
              <a:rPr lang="en-US" dirty="0"/>
              <a:t>Encouragement for Further Exploration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Multivariate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Multivariate Analysis</a:t>
            </a:r>
          </a:p>
          <a:p>
            <a:r>
              <a:rPr lang="en-US" dirty="0"/>
              <a:t>Importance in Data Analysis</a:t>
            </a:r>
          </a:p>
          <a:p>
            <a:r>
              <a:rPr lang="en-US" dirty="0"/>
              <a:t>Objective of the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Definition of Multivariate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Importance in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Objective of the Presentation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Definition of Multivariate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Importance in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Objective of the Presentation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Overview of Different Techniques</a:t>
            </a:r>
          </a:p>
          <a:p>
            <a:r>
              <a:rPr lang="en-US" dirty="0"/>
              <a:t>Explanation of When Each Technique is Applicable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Factor Analysis</a:t>
            </a:r>
          </a:p>
          <a:p>
            <a:pPr lvl="1"/>
            <a:r>
              <a:rPr lang="en-US" dirty="0"/>
              <a:t>Cluster Analysis</a:t>
            </a:r>
          </a:p>
          <a:p>
            <a:pPr lvl="1"/>
            <a:r>
              <a:rPr lang="en-US" dirty="0"/>
              <a:t>Discriminant Analysis</a:t>
            </a:r>
          </a:p>
          <a:p>
            <a:pPr lvl="1"/>
            <a:r>
              <a:rPr lang="en-US" dirty="0"/>
              <a:t>Canonical Correlation Analysis (CCA)</a:t>
            </a:r>
          </a:p>
          <a:p>
            <a:pPr lvl="1"/>
            <a:r>
              <a:rPr lang="en-US" dirty="0"/>
              <a:t>Multidimensional Scaling (MDS)</a:t>
            </a:r>
          </a:p>
          <a:p>
            <a:pPr lvl="1"/>
            <a:r>
              <a:rPr lang="en-US" dirty="0"/>
              <a:t>Structural Equation Modeling (SEM)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2229"/>
            <a:ext cx="12043954" cy="6100354"/>
          </a:xfrm>
        </p:spPr>
        <p:txBody>
          <a:bodyPr>
            <a:noAutofit/>
          </a:bodyPr>
          <a:lstStyle/>
          <a:p>
            <a:r>
              <a:rPr lang="en-US" dirty="0"/>
              <a:t>Definition and Purpose</a:t>
            </a:r>
          </a:p>
          <a:p>
            <a:r>
              <a:rPr lang="en-US" dirty="0"/>
              <a:t>Steps Involved</a:t>
            </a:r>
          </a:p>
          <a:p>
            <a:r>
              <a:rPr lang="en-US" dirty="0"/>
              <a:t>Interpretation of Results</a:t>
            </a:r>
          </a:p>
          <a:p>
            <a:r>
              <a:rPr lang="en-US" dirty="0"/>
              <a:t>Example Application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Definition and Purpose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Steps Involved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Interpretation of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Example Application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Definition and Purpose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Steps Involved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Interpretation of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Example Application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2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Factor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dirty="0"/>
              <a:t>Explanation of Factor Analysis</a:t>
            </a:r>
          </a:p>
          <a:p>
            <a:r>
              <a:rPr lang="en-US" dirty="0"/>
              <a:t>Difference Between PCA and Factor Analysis</a:t>
            </a:r>
          </a:p>
          <a:p>
            <a:r>
              <a:rPr lang="en-US" dirty="0"/>
              <a:t>Application Areas</a:t>
            </a:r>
          </a:p>
          <a:p>
            <a:r>
              <a:rPr lang="en-US" dirty="0"/>
              <a:t>Example in Market Research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34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Cluster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Introduction to Cluster Analysis</a:t>
            </a:r>
          </a:p>
          <a:p>
            <a:r>
              <a:rPr lang="en-US" dirty="0"/>
              <a:t>Types of Clustering Algorithms</a:t>
            </a:r>
          </a:p>
          <a:p>
            <a:r>
              <a:rPr lang="en-US" dirty="0"/>
              <a:t>Practical Applications</a:t>
            </a:r>
          </a:p>
          <a:p>
            <a:r>
              <a:rPr lang="en-US" dirty="0"/>
              <a:t>Example: Customer Segmentation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Discriminant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dirty="0"/>
              <a:t>Overview of Discriminant Analysis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Example: Predicting Customer Churn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Overview of Discriminant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Use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Example: Predicting Customer Churn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6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Canonical Correlation Analysis (CCA)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dirty="0"/>
              <a:t>Understanding Canonical Correlation Analysis</a:t>
            </a:r>
          </a:p>
          <a:p>
            <a:r>
              <a:rPr lang="en-US" dirty="0"/>
              <a:t>Interpreting Results</a:t>
            </a:r>
          </a:p>
          <a:p>
            <a:r>
              <a:rPr lang="en-US" dirty="0"/>
              <a:t>Application in Social Sciences</a:t>
            </a:r>
          </a:p>
          <a:p>
            <a:r>
              <a:rPr lang="en-US" dirty="0"/>
              <a:t>Example in Psychology Research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Multidimensional Scaling (MDS)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dirty="0"/>
              <a:t>Explanation of Multidimensional Scaling</a:t>
            </a:r>
          </a:p>
          <a:p>
            <a:r>
              <a:rPr lang="en-US" dirty="0"/>
              <a:t>Visualizing Complex Relationships</a:t>
            </a:r>
          </a:p>
          <a:p>
            <a:r>
              <a:rPr lang="en-US" dirty="0"/>
              <a:t>Example: Analyzing Brand Perceptions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8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347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Söhne</vt:lpstr>
      <vt:lpstr>Times New Roman</vt:lpstr>
      <vt:lpstr>Office Theme</vt:lpstr>
      <vt:lpstr>1_Office Theme</vt:lpstr>
      <vt:lpstr>CorelDRAW</vt:lpstr>
      <vt:lpstr>PowerPoint Presentation</vt:lpstr>
      <vt:lpstr>Introduction to Multivariate Analysis</vt:lpstr>
      <vt:lpstr>Types of Multivariate Analysis</vt:lpstr>
      <vt:lpstr>Principal Component Analysis (PCA)</vt:lpstr>
      <vt:lpstr>Factor Analysis</vt:lpstr>
      <vt:lpstr>Cluster Analysis</vt:lpstr>
      <vt:lpstr> Discriminant Analysis</vt:lpstr>
      <vt:lpstr> Canonical Correlation Analysis (CCA)</vt:lpstr>
      <vt:lpstr> Multidimensional Scaling (MDS)</vt:lpstr>
      <vt:lpstr> Structural Equation Modeling (SEM)</vt:lpstr>
      <vt:lpstr>Considerations in Multivariate Analysis</vt:lpstr>
      <vt:lpstr>Software Tools for Multivariate Analysis</vt:lpstr>
      <vt:lpstr>Case Study</vt:lpstr>
      <vt:lpstr>Advantages and 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PARTAP</cp:lastModifiedBy>
  <cp:revision>17</cp:revision>
  <dcterms:created xsi:type="dcterms:W3CDTF">2023-12-20T07:48:22Z</dcterms:created>
  <dcterms:modified xsi:type="dcterms:W3CDTF">2024-04-01T05:08:11Z</dcterms:modified>
</cp:coreProperties>
</file>