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59" r:id="rId5"/>
    <p:sldId id="264" r:id="rId6"/>
    <p:sldId id="260"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17T16:05:48.99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05-01-2024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05-01-2024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05-01-2024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05-01-2024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Big Data Analytics</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20CST-471</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Er. Ankita Sharma</a:t>
            </a:r>
          </a:p>
        </p:txBody>
      </p:sp>
      <p:sp>
        <p:nvSpPr>
          <p:cNvPr id="5" name="TextBox 4"/>
          <p:cNvSpPr txBox="1"/>
          <p:nvPr/>
        </p:nvSpPr>
        <p:spPr>
          <a:xfrm>
            <a:off x="1638944" y="4925829"/>
            <a:ext cx="2657779" cy="923330"/>
          </a:xfrm>
          <a:prstGeom prst="rect">
            <a:avLst/>
          </a:prstGeom>
          <a:noFill/>
        </p:spPr>
        <p:txBody>
          <a:bodyPr wrap="none" rtlCol="0">
            <a:spAutoFit/>
          </a:bodyPr>
          <a:lstStyle/>
          <a:p>
            <a:endParaRPr lang="en-IN" b="1" dirty="0"/>
          </a:p>
          <a:p>
            <a:r>
              <a:rPr lang="en-IN" b="1" dirty="0"/>
              <a:t>Characteristics of Big data</a:t>
            </a:r>
          </a:p>
          <a:p>
            <a:r>
              <a:rPr lang="en-US" b="1" dirty="0"/>
              <a:t>Mapped with CO1</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1237796"/>
            <a:ext cx="10515600" cy="4351338"/>
          </a:xfrm>
        </p:spPr>
        <p:style>
          <a:lnRef idx="2">
            <a:schemeClr val="accent1">
              <a:shade val="15000"/>
            </a:schemeClr>
          </a:lnRef>
          <a:fillRef idx="1">
            <a:schemeClr val="accent1"/>
          </a:fillRef>
          <a:effectRef idx="0">
            <a:schemeClr val="accent1"/>
          </a:effectRef>
          <a:fontRef idx="minor">
            <a:schemeClr val="lt1"/>
          </a:fontRef>
        </p:style>
        <p:txBody>
          <a:bodyPr>
            <a:normAutofit/>
          </a:bodyPr>
          <a:lstStyle/>
          <a:p>
            <a:pPr algn="ctr" fontAlgn="base"/>
            <a:r>
              <a:rPr lang="en-IN" sz="4400" dirty="0"/>
              <a:t>Thankyou</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989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 Characteristics of Big data</a:t>
            </a:r>
          </a:p>
        </p:txBody>
      </p:sp>
      <p:sp>
        <p:nvSpPr>
          <p:cNvPr id="3" name="Content Placeholder 2"/>
          <p:cNvSpPr>
            <a:spLocks noGrp="1"/>
          </p:cNvSpPr>
          <p:nvPr>
            <p:ph idx="1"/>
          </p:nvPr>
        </p:nvSpPr>
        <p:spPr/>
        <p:txBody>
          <a:bodyPr>
            <a:normAutofit/>
          </a:bodyPr>
          <a:lstStyle/>
          <a:p>
            <a:pPr fontAlgn="base"/>
            <a:r>
              <a:rPr lang="en-US" dirty="0"/>
              <a:t>The characteristics of Big Data, often referred to as the "3Vs"—Volume, Velocity, and Variety—highlight the unique attributes that distinguish it from traditional data. </a:t>
            </a:r>
          </a:p>
          <a:p>
            <a:pPr fontAlgn="base"/>
            <a:r>
              <a:rPr lang="en-US" dirty="0"/>
              <a:t>Firstly, Volume signifies the sheer magnitude of data generated, collected, and stored by organizations. Big Data involves datasets that are so large and complex that they surpass the processing capacity of conventional databases, necessitating innovative storage and analysis solutions.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p:cNvPicPr>
            <a:picLocks noGrp="1" noChangeAspect="1"/>
          </p:cNvPicPr>
          <p:nvPr>
            <p:ph idx="1"/>
          </p:nvPr>
        </p:nvPicPr>
        <p:blipFill>
          <a:blip r:embed="rId4"/>
          <a:stretch>
            <a:fillRect/>
          </a:stretch>
        </p:blipFill>
        <p:spPr>
          <a:xfrm>
            <a:off x="1828800" y="1162049"/>
            <a:ext cx="7332247" cy="5339601"/>
          </a:xfrm>
          <a:prstGeom prst="rect">
            <a:avLst/>
          </a:prstGeom>
        </p:spPr>
      </p:pic>
    </p:spTree>
    <p:extLst>
      <p:ext uri="{BB962C8B-B14F-4D97-AF65-F5344CB8AC3E}">
        <p14:creationId xmlns:p14="http://schemas.microsoft.com/office/powerpoint/2010/main" val="42460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09" y="1216025"/>
            <a:ext cx="10515600" cy="4351338"/>
          </a:xfrm>
        </p:spPr>
        <p:txBody>
          <a:bodyPr>
            <a:normAutofit/>
          </a:bodyPr>
          <a:lstStyle/>
          <a:p>
            <a:r>
              <a:rPr lang="en-US" dirty="0"/>
              <a:t>Secondly, Velocity underscores the speed at which data is generated, processed, and analyzed. With the advent of real-time data sources such as social media, sensors, and </a:t>
            </a:r>
            <a:r>
              <a:rPr lang="en-US" dirty="0" err="1"/>
              <a:t>IoT</a:t>
            </a:r>
            <a:r>
              <a:rPr lang="en-US" dirty="0"/>
              <a:t> devices, the ability to handle and derive insights from data in near-real-time has become a critical aspect of Big Data analytics.</a:t>
            </a:r>
          </a:p>
          <a:p>
            <a:r>
              <a:rPr lang="en-US" dirty="0"/>
              <a:t> This rapid pace of data creation requires advanced processing capabilities to keep up with the dynamic nature of information flow.</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29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982660"/>
            <a:ext cx="10515600" cy="4351338"/>
          </a:xfrm>
        </p:spPr>
        <p:txBody>
          <a:bodyPr>
            <a:normAutofit/>
          </a:bodyPr>
          <a:lstStyle/>
          <a:p>
            <a:r>
              <a:rPr lang="en-US" dirty="0"/>
              <a:t>Thirdly, Variety reflects the diverse types and formats of data within the Big Data landscape. This includes structured data (e.g., databases and spreadsheets) as well as unstructured data (e.g., text, images, videos). </a:t>
            </a:r>
          </a:p>
          <a:p>
            <a:r>
              <a:rPr lang="en-US" dirty="0"/>
              <a:t>Big Data analytics must be flexible enough to handle this diversity, employing techniques like data integration and processing to derive meaningful insights from disparate sources.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Features Of Big Data Analytics | Top Big Data Requirem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7703" y="3935784"/>
            <a:ext cx="4878211" cy="264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5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1237796"/>
            <a:ext cx="10515600" cy="4351338"/>
          </a:xfrm>
        </p:spPr>
        <p:txBody>
          <a:bodyPr>
            <a:normAutofit lnSpcReduction="10000"/>
          </a:bodyPr>
          <a:lstStyle/>
          <a:p>
            <a:pPr fontAlgn="base"/>
            <a:r>
              <a:rPr lang="en-US" dirty="0"/>
              <a:t>Beyond the 3Vs, two additional characteristics—Veracity and Value—have been recognized. </a:t>
            </a:r>
          </a:p>
          <a:p>
            <a:pPr fontAlgn="base"/>
            <a:r>
              <a:rPr lang="en-US" dirty="0"/>
              <a:t>Veracity concerns the quality and reliability of the data. Given the diverse sources and formats of Big Data, ensuring accuracy and addressing issues such as data inconsistencies and incompleteness becomes a significant challenge.</a:t>
            </a:r>
          </a:p>
          <a:p>
            <a:pPr fontAlgn="base"/>
            <a:r>
              <a:rPr lang="en-US" dirty="0"/>
              <a:t>Finally, Value emphasizes the overarching objective of extracting meaningful insights and value from Big Data analytics. The ultimate goal is to turn raw data into actionable information that can drive informed decision-making, enhance processes, and contribute to organizational success.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97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Big Data Analytics: Big Data Analytics | CYBERTEC">
            <a:extLst>
              <a:ext uri="{FF2B5EF4-FFF2-40B4-BE49-F238E27FC236}">
                <a16:creationId xmlns:a16="http://schemas.microsoft.com/office/drawing/2014/main" id="{09F3971F-67AF-B7E9-4B84-EE2690E1C7A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887420" y="1238250"/>
            <a:ext cx="631238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96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ig Data Analytics - Coding Ninjas">
            <a:extLst>
              <a:ext uri="{FF2B5EF4-FFF2-40B4-BE49-F238E27FC236}">
                <a16:creationId xmlns:a16="http://schemas.microsoft.com/office/drawing/2014/main" id="{66A11CA7-D398-B4D2-FD09-4D0E5CD4EE1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433134" y="1413390"/>
            <a:ext cx="7220958" cy="4001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9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Types of Big Data Analytics | Download Scientific Diagram">
            <a:extLst>
              <a:ext uri="{FF2B5EF4-FFF2-40B4-BE49-F238E27FC236}">
                <a16:creationId xmlns:a16="http://schemas.microsoft.com/office/drawing/2014/main" id="{D86EA90C-3137-9AF5-1033-C30850AAF315}"/>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305175" y="1751806"/>
            <a:ext cx="5476875"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68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376</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Calibri Light</vt:lpstr>
      <vt:lpstr>Casper</vt:lpstr>
      <vt:lpstr>Raleway ExtraBold</vt:lpstr>
      <vt:lpstr>Times New Roman</vt:lpstr>
      <vt:lpstr>Office Theme</vt:lpstr>
      <vt:lpstr>PowerPoint Presentation</vt:lpstr>
      <vt:lpstr> Characteristics of 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Jyoti Chandel</cp:lastModifiedBy>
  <cp:revision>60</cp:revision>
  <dcterms:created xsi:type="dcterms:W3CDTF">2022-02-18T00:35:21Z</dcterms:created>
  <dcterms:modified xsi:type="dcterms:W3CDTF">2024-01-06T05:52:14Z</dcterms:modified>
</cp:coreProperties>
</file>