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59" r:id="rId6"/>
    <p:sldId id="264" r:id="rId7"/>
    <p:sldId id="260"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5" autoAdjust="0"/>
    <p:restoredTop sz="93447" autoAdjust="0"/>
  </p:normalViewPr>
  <p:slideViewPr>
    <p:cSldViewPr snapToGrid="0">
      <p:cViewPr>
        <p:scale>
          <a:sx n="50" d="100"/>
          <a:sy n="50" d="100"/>
        </p:scale>
        <p:origin x="6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657779" cy="923330"/>
          </a:xfrm>
          <a:prstGeom prst="rect">
            <a:avLst/>
          </a:prstGeom>
          <a:noFill/>
        </p:spPr>
        <p:txBody>
          <a:bodyPr wrap="none" rtlCol="0">
            <a:spAutoFit/>
          </a:bodyPr>
          <a:lstStyle/>
          <a:p>
            <a:endParaRPr lang="en-IN" b="1" dirty="0"/>
          </a:p>
          <a:p>
            <a:r>
              <a:rPr lang="en-IN" b="1" dirty="0"/>
              <a:t>Characteristics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a:bodyPr>
          <a:lstStyle/>
          <a:p>
            <a:pPr algn="ctr"/>
            <a:r>
              <a:rPr lang="en-IN" sz="7200" dirty="0"/>
              <a:t>Thankyou</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63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Applications of Big data</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 Applications of Big Data (2023) - InterviewBi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36181" y="1825625"/>
            <a:ext cx="85196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xfrm>
            <a:off x="864326" y="1381488"/>
            <a:ext cx="10515600" cy="4351338"/>
          </a:xfrm>
        </p:spPr>
        <p:txBody>
          <a:bodyPr>
            <a:normAutofit fontScale="92500" lnSpcReduction="10000"/>
          </a:bodyPr>
          <a:lstStyle/>
          <a:p>
            <a:r>
              <a:rPr lang="en-US" b="1" dirty="0"/>
              <a:t>Healthcare:</a:t>
            </a:r>
            <a:endParaRPr lang="en-US" dirty="0"/>
          </a:p>
          <a:p>
            <a:pPr lvl="1"/>
            <a:r>
              <a:rPr lang="en-US" dirty="0"/>
              <a:t>Big Data analytics in healthcare involves analyzing large volumes of patient data to improve diagnostics, treatment plans, and patient outcomes. It enables predictive modeling for disease prevention, personalized medicine, and the optimization of healthcare delivery.</a:t>
            </a:r>
          </a:p>
          <a:p>
            <a:r>
              <a:rPr lang="en-US" b="1" dirty="0"/>
              <a:t>Finance:</a:t>
            </a:r>
            <a:endParaRPr lang="en-US" dirty="0"/>
          </a:p>
          <a:p>
            <a:pPr lvl="1"/>
            <a:r>
              <a:rPr lang="en-US" dirty="0"/>
              <a:t>In the financial sector, Big Data is used for fraud detection, risk management, and algorithmic trading. Analyzing large datasets helps financial institutions identify unusual patterns and make real-time decisions to mitigate risks.</a:t>
            </a:r>
          </a:p>
          <a:p>
            <a:r>
              <a:rPr lang="en-US" b="1" dirty="0"/>
              <a:t>Retail and E-commerce:</a:t>
            </a:r>
            <a:endParaRPr lang="en-US" dirty="0"/>
          </a:p>
          <a:p>
            <a:pPr lvl="1"/>
            <a:r>
              <a:rPr lang="en-US" dirty="0"/>
              <a:t>Retailers leverage Big Data to analyze customer behavior, preferences, and purchasing patterns. This information is used to personalize marketing campaigns, optimize inventory management, and enhance the overall customer experience.</a:t>
            </a:r>
          </a:p>
          <a:p>
            <a:endParaRPr lang="en-IN"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ig Data Types and Characteristics | Applications of Big Data in Real Lif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5775" y="1461294"/>
            <a:ext cx="61912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2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fontScale="92500"/>
          </a:bodyPr>
          <a:lstStyle/>
          <a:p>
            <a:r>
              <a:rPr lang="en-US" b="1" dirty="0"/>
              <a:t>Manufacturing and Supply Chain:</a:t>
            </a:r>
            <a:endParaRPr lang="en-US" dirty="0"/>
          </a:p>
          <a:p>
            <a:pPr lvl="1"/>
            <a:r>
              <a:rPr lang="en-US" dirty="0"/>
              <a:t>Big Data is applied in manufacturing to improve production efficiency, quality control, and predictive maintenance. In supply chain management, it helps optimize logistics, reduce costs, and enhance overall supply chain visibility.</a:t>
            </a:r>
          </a:p>
          <a:p>
            <a:r>
              <a:rPr lang="en-US" b="1" dirty="0"/>
              <a:t>Telecommunications:</a:t>
            </a:r>
            <a:endParaRPr lang="en-US" dirty="0"/>
          </a:p>
          <a:p>
            <a:pPr lvl="1"/>
            <a:r>
              <a:rPr lang="en-US" dirty="0"/>
              <a:t>Telecom companies use Big Data for network optimization, predicting and preventing network failures, and analyzing customer usage patterns. It also plays a role in improving customer service and optimizing pricing strategies.</a:t>
            </a:r>
          </a:p>
          <a:p>
            <a:r>
              <a:rPr lang="en-US" b="1" dirty="0"/>
              <a:t>Marketing and Advertising:</a:t>
            </a:r>
            <a:endParaRPr lang="en-US" dirty="0"/>
          </a:p>
          <a:p>
            <a:pPr lvl="1"/>
            <a:r>
              <a:rPr lang="en-US" dirty="0"/>
              <a:t>Big Data analytics is crucial in marketing for targeted advertising, customer segmentation, and campaign optimization. Marketers use data to understand consumer behavior, preferences, and the effectiveness of marketing initiatives.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1400671"/>
            <a:ext cx="10515600" cy="4351338"/>
          </a:xfrm>
        </p:spPr>
        <p:txBody>
          <a:bodyPr>
            <a:normAutofit/>
          </a:bodyPr>
          <a:lstStyle/>
          <a:p>
            <a:r>
              <a:rPr lang="en-US" b="1" dirty="0"/>
              <a:t>Education:</a:t>
            </a:r>
            <a:endParaRPr lang="en-US" dirty="0"/>
          </a:p>
          <a:p>
            <a:pPr lvl="1"/>
            <a:r>
              <a:rPr lang="en-US" dirty="0"/>
              <a:t>In the education sector, Big Data is employed for personalized learning, student performance analysis, and predictive analytics to identify students at risk of falling behind. It helps educators tailor teaching methods to individual student needs.</a:t>
            </a:r>
          </a:p>
          <a:p>
            <a:r>
              <a:rPr lang="en-US" b="1" dirty="0"/>
              <a:t>Smart Cities:</a:t>
            </a:r>
            <a:endParaRPr lang="en-US" dirty="0"/>
          </a:p>
          <a:p>
            <a:pPr lvl="1"/>
            <a:r>
              <a:rPr lang="en-US" dirty="0"/>
              <a:t>Big Data contributes to the development of smart cities by analyzing data from various sources, such as sensors and </a:t>
            </a:r>
            <a:r>
              <a:rPr lang="en-US" dirty="0" err="1"/>
              <a:t>IoT</a:t>
            </a:r>
            <a:r>
              <a:rPr lang="en-US" dirty="0"/>
              <a:t> devices. It helps optimize traffic management, energy consumption, waste management, and overall urban planning derive meaningful insights from disparate sources.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What is Big Data Analytics | Big Data Tools | Edureka">
            <a:extLst>
              <a:ext uri="{FF2B5EF4-FFF2-40B4-BE49-F238E27FC236}">
                <a16:creationId xmlns:a16="http://schemas.microsoft.com/office/drawing/2014/main" id="{7E2DAE6C-83D5-9259-2120-6F453BF8F2D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82948" y="1238250"/>
            <a:ext cx="91213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7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are good tools for big data analytics? - Quora">
            <a:extLst>
              <a:ext uri="{FF2B5EF4-FFF2-40B4-BE49-F238E27FC236}">
                <a16:creationId xmlns:a16="http://schemas.microsoft.com/office/drawing/2014/main" id="{69E2EEE2-7104-4C51-5954-7B3B28DEF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982" y="838200"/>
            <a:ext cx="5829393" cy="576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81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r>
              <a:rPr lang="en-US" b="1" dirty="0"/>
              <a:t>Human Resources:</a:t>
            </a:r>
            <a:endParaRPr lang="en-US" dirty="0"/>
          </a:p>
          <a:p>
            <a:pPr lvl="1"/>
            <a:r>
              <a:rPr lang="en-US" dirty="0"/>
              <a:t>Big Data is used in HR for talent acquisition, workforce planning, and employee engagement. Analytics can help identify the best candidates for a job, predict employee turnover, and optimize workforce productivity.</a:t>
            </a:r>
          </a:p>
          <a:p>
            <a:r>
              <a:rPr lang="en-US" b="1" dirty="0"/>
              <a:t>Energy Sector:</a:t>
            </a:r>
            <a:endParaRPr lang="en-US" dirty="0"/>
          </a:p>
          <a:p>
            <a:pPr lvl="1"/>
            <a:r>
              <a:rPr lang="en-US" dirty="0"/>
              <a:t>In the energy industry, Big Data is applied for predictive maintenance of equipment, optimizing energy consumption, and improving the efficiency of renewable energy sources. It plays a vital role in smart grid management.</a:t>
            </a:r>
          </a:p>
          <a:p>
            <a:endParaRPr lang="en-US" dirty="0"/>
          </a:p>
          <a:p>
            <a:r>
              <a:rPr lang="en-US" dirty="0"/>
              <a:t>Big Data analytics must be flexible enough to handle this diversity, employing techniques like data integration and processing to</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828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484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Raleway ExtraBold</vt:lpstr>
      <vt:lpstr>Times New Roman</vt:lpstr>
      <vt:lpstr>Office Theme</vt:lpstr>
      <vt:lpstr>PowerPoint Presentation</vt:lpstr>
      <vt:lpstr> Applications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Jyoti Chandel</cp:lastModifiedBy>
  <cp:revision>61</cp:revision>
  <dcterms:created xsi:type="dcterms:W3CDTF">2022-02-18T00:35:21Z</dcterms:created>
  <dcterms:modified xsi:type="dcterms:W3CDTF">2024-01-06T05:54:50Z</dcterms:modified>
</cp:coreProperties>
</file>