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4" y="4925829"/>
            <a:ext cx="3827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IN" dirty="0"/>
              <a:t>Introduction to Map Reduce paradigm</a:t>
            </a:r>
            <a:r>
              <a:rPr lang="en-IN" dirty="0" smtClean="0"/>
              <a:t>.</a:t>
            </a:r>
          </a:p>
          <a:p>
            <a:r>
              <a:rPr lang="en-US" b="1" dirty="0" smtClean="0"/>
              <a:t>Mapped </a:t>
            </a:r>
            <a:r>
              <a:rPr lang="en-US" b="1" dirty="0" smtClean="0"/>
              <a:t>with </a:t>
            </a:r>
            <a:r>
              <a:rPr lang="en-US" b="1" dirty="0" smtClean="0"/>
              <a:t>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Map Reduce paradigm.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Map Reduce </a:t>
            </a:r>
            <a:r>
              <a:rPr lang="en-US" dirty="0"/>
              <a:t>is a programming paradigm that revolutionized the field of distributed computing, particularly in the context of processing vast amounts of data. Popularized by the Apache Hadoop framework, </a:t>
            </a:r>
            <a:r>
              <a:rPr lang="en-US" dirty="0" smtClean="0"/>
              <a:t>Map Reduce </a:t>
            </a:r>
            <a:r>
              <a:rPr lang="en-US" dirty="0"/>
              <a:t>simplifies the development of scalable and fault-tolerant data processing applications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The paradigm divides a large-scale computation into two key phases: the Map phase and the Reduce phase. In the Map phase, data is partitioned into manageable chunks, and a Map function is applied independently to each chunk, generating intermediate key-value pairs. </a:t>
            </a:r>
            <a:endParaRPr lang="en-US" dirty="0" smtClean="0"/>
          </a:p>
          <a:p>
            <a:pPr algn="just" fontAlgn="base"/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2" y="1045029"/>
            <a:ext cx="10515600" cy="4504917"/>
          </a:xfrm>
        </p:spPr>
        <p:txBody>
          <a:bodyPr>
            <a:normAutofit/>
          </a:bodyPr>
          <a:lstStyle/>
          <a:p>
            <a:r>
              <a:rPr lang="en-US" dirty="0"/>
              <a:t>The Shuffle and Sort phase follows, organizing these intermediate pairs based on their keys. Subsequently, in the Reduce phase, data is grouped by key, and a Reduce function is applied to each group, producing the final output. 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adoop - Pros and Cons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260936"/>
            <a:ext cx="4711330" cy="323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12160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approach facilitates parallelization, enabling efficient processing on distributed clusters of machines. </a:t>
            </a:r>
            <a:r>
              <a:rPr lang="en-US" dirty="0" smtClean="0"/>
              <a:t>Map Reduce </a:t>
            </a:r>
            <a:r>
              <a:rPr lang="en-US" dirty="0"/>
              <a:t>has become a cornerstone in processing massive datasets, offering scalability, fault tolerance, and simplicity in building distributed data processing </a:t>
            </a:r>
            <a:r>
              <a:rPr lang="en-US" dirty="0" smtClean="0"/>
              <a:t>applications.</a:t>
            </a:r>
          </a:p>
          <a:p>
            <a:pPr algn="just"/>
            <a:r>
              <a:rPr lang="en-US" dirty="0" smtClean="0"/>
              <a:t>Map Reduce </a:t>
            </a:r>
            <a:r>
              <a:rPr lang="en-US" dirty="0"/>
              <a:t>represents a paradigm shift in the domain of distributed data processing, offering a scalable and efficient framework for handling large-scale datasets. At its core, </a:t>
            </a:r>
            <a:r>
              <a:rPr lang="en-US" dirty="0" smtClean="0"/>
              <a:t>Map Reduce </a:t>
            </a:r>
            <a:r>
              <a:rPr lang="en-US" dirty="0"/>
              <a:t>breaks down complex computations into two primary phases: Map and Reduce.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21158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the Map phase, input data is partitioned into manageable chunks, and a user-defined Map function is applied to each piece independently, transforming the data into a set of intermediate key-value pairs.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phase allows for parallel processing, as different portions of the data can be handled concurrently across multiple nodes in a distributed system.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1237796"/>
            <a:ext cx="10515600" cy="5010604"/>
          </a:xfrm>
        </p:spPr>
        <p:txBody>
          <a:bodyPr>
            <a:normAutofit/>
          </a:bodyPr>
          <a:lstStyle/>
          <a:p>
            <a:r>
              <a:rPr lang="en-US" dirty="0"/>
              <a:t>The intermediate key-value pairs are then sorted and shuffled based on their keys, preparing them for the subsequent Reduce phase. In the Reduce phase, data is grouped by key, and a user-defined Reduce function is applied to each group, generating the final output. The beauty of </a:t>
            </a:r>
            <a:r>
              <a:rPr lang="en-US" dirty="0" smtClean="0"/>
              <a:t>Map Reduce </a:t>
            </a:r>
            <a:r>
              <a:rPr lang="en-US" dirty="0"/>
              <a:t>lies in its ability to abstract the complexities of distributed processing, offering automatic parallelization and fault tolerance.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framework is particularly well-suited for batch processing tasks, such as log analysis, data transformation, and large-scale computations, making it a cornerstone in the toolkit of big data analytics.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440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Map Reduce paradigm.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61</cp:revision>
  <dcterms:created xsi:type="dcterms:W3CDTF">2022-02-18T00:35:21Z</dcterms:created>
  <dcterms:modified xsi:type="dcterms:W3CDTF">2023-12-19T15:18:47Z</dcterms:modified>
</cp:coreProperties>
</file>