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65" r:id="rId5"/>
    <p:sldId id="264" r:id="rId6"/>
    <p:sldId id="266" r:id="rId7"/>
    <p:sldId id="267"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3" d="100"/>
          <a:sy n="73" d="100"/>
        </p:scale>
        <p:origin x="55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17T16:05:48.99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06-01-2024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06-01-2024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06-01-2024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06-01-2024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Big Data Analytics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20CST-471</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Er. Ankita Sharma</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638944" y="4925829"/>
            <a:ext cx="4725333" cy="923330"/>
          </a:xfrm>
          <a:prstGeom prst="rect">
            <a:avLst/>
          </a:prstGeom>
          <a:noFill/>
        </p:spPr>
        <p:txBody>
          <a:bodyPr wrap="none" rtlCol="0">
            <a:spAutoFit/>
          </a:bodyPr>
          <a:lstStyle/>
          <a:p>
            <a:endParaRPr lang="en-IN" b="1" dirty="0" smtClean="0"/>
          </a:p>
          <a:p>
            <a:r>
              <a:rPr lang="en-US" dirty="0"/>
              <a:t>Case studies on real-world Big Data applications</a:t>
            </a:r>
            <a:r>
              <a:rPr lang="en-US" dirty="0" smtClean="0"/>
              <a:t>.</a:t>
            </a:r>
          </a:p>
          <a:p>
            <a:r>
              <a:rPr lang="en-US" b="1" dirty="0" smtClean="0"/>
              <a:t>Mapped with CO2</a:t>
            </a:r>
            <a:endParaRPr lang="en-IN" b="1" dirty="0"/>
          </a:p>
        </p:txBody>
      </p:sp>
    </p:spTree>
    <p:extLst>
      <p:ext uri="{BB962C8B-B14F-4D97-AF65-F5344CB8AC3E}">
        <p14:creationId xmlns:p14="http://schemas.microsoft.com/office/powerpoint/2010/main" val="2004281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a:bodyPr>
          <a:lstStyle/>
          <a:p>
            <a:pPr algn="ctr"/>
            <a:r>
              <a:rPr lang="en-US" sz="5400" dirty="0" smtClean="0"/>
              <a:t>Thankyou</a:t>
            </a:r>
            <a:endParaRPr lang="en-US" sz="5400" dirty="0"/>
          </a:p>
        </p:txBody>
      </p:sp>
    </p:spTree>
    <p:extLst>
      <p:ext uri="{BB962C8B-B14F-4D97-AF65-F5344CB8AC3E}">
        <p14:creationId xmlns:p14="http://schemas.microsoft.com/office/powerpoint/2010/main" val="1293260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800" y="382247"/>
            <a:ext cx="9982200" cy="1325563"/>
          </a:xfrm>
        </p:spPr>
        <p:txBody>
          <a:bodyPr>
            <a:normAutofit/>
          </a:bodyPr>
          <a:lstStyle/>
          <a:p>
            <a:pPr algn="ctr"/>
            <a:r>
              <a:rPr lang="en-US" b="1" dirty="0"/>
              <a:t>Case studies on real-world Big Data applications.</a:t>
            </a:r>
            <a:endParaRPr lang="en-IN" sz="4000" b="1" dirty="0"/>
          </a:p>
        </p:txBody>
      </p:sp>
      <p:sp>
        <p:nvSpPr>
          <p:cNvPr id="3" name="Content Placeholder 2"/>
          <p:cNvSpPr>
            <a:spLocks noGrp="1"/>
          </p:cNvSpPr>
          <p:nvPr>
            <p:ph idx="1"/>
          </p:nvPr>
        </p:nvSpPr>
        <p:spPr/>
        <p:txBody>
          <a:bodyPr>
            <a:normAutofit/>
          </a:bodyPr>
          <a:lstStyle/>
          <a:p>
            <a:r>
              <a:rPr lang="en-US" b="1" dirty="0"/>
              <a:t>1. Google's PageRank Algorithm:</a:t>
            </a:r>
          </a:p>
          <a:p>
            <a:r>
              <a:rPr lang="en-US" b="1" dirty="0"/>
              <a:t>Industry:</a:t>
            </a:r>
            <a:r>
              <a:rPr lang="en-US" dirty="0"/>
              <a:t> Search Engine</a:t>
            </a:r>
          </a:p>
          <a:p>
            <a:r>
              <a:rPr lang="en-US" b="1" dirty="0"/>
              <a:t>Challenge:</a:t>
            </a:r>
            <a:r>
              <a:rPr lang="en-US" dirty="0"/>
              <a:t> Improve the relevance of search results.</a:t>
            </a:r>
          </a:p>
          <a:p>
            <a:r>
              <a:rPr lang="en-US" b="1" dirty="0"/>
              <a:t>Solution:</a:t>
            </a:r>
            <a:r>
              <a:rPr lang="en-US" dirty="0"/>
              <a:t> Google's PageRank algorithm, based on big data principles, analyzes the link structure of the web to determine the importance of webpages. This approach significantly enhanced the accuracy and relevance of search results, revolutionizing the search engine industry.</a:t>
            </a:r>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p:cNvSpPr>
            <a:spLocks noGrp="1"/>
          </p:cNvSpPr>
          <p:nvPr>
            <p:ph idx="1"/>
          </p:nvPr>
        </p:nvSpPr>
        <p:spPr>
          <a:xfrm>
            <a:off x="838200" y="1143000"/>
            <a:ext cx="10515600" cy="5033963"/>
          </a:xfrm>
        </p:spPr>
        <p:txBody>
          <a:bodyPr/>
          <a:lstStyle/>
          <a:p>
            <a:r>
              <a:rPr lang="en-IN" b="1" dirty="0"/>
              <a:t>2. Netflix's Content Recommendation System:</a:t>
            </a:r>
          </a:p>
          <a:p>
            <a:r>
              <a:rPr lang="en-IN" b="1" dirty="0"/>
              <a:t>Industry:</a:t>
            </a:r>
            <a:r>
              <a:rPr lang="en-IN" dirty="0"/>
              <a:t> Media and Entertainment</a:t>
            </a:r>
          </a:p>
          <a:p>
            <a:r>
              <a:rPr lang="en-IN" b="1" dirty="0"/>
              <a:t>Challenge:</a:t>
            </a:r>
            <a:r>
              <a:rPr lang="en-IN" dirty="0"/>
              <a:t> Personalize content recommendations for users.</a:t>
            </a:r>
          </a:p>
          <a:p>
            <a:r>
              <a:rPr lang="en-IN" b="1" dirty="0"/>
              <a:t>Solution:</a:t>
            </a:r>
            <a:r>
              <a:rPr lang="en-IN" dirty="0"/>
              <a:t> Netflix employs big data analytics to </a:t>
            </a:r>
            <a:r>
              <a:rPr lang="en-IN" dirty="0" err="1"/>
              <a:t>analyze</a:t>
            </a:r>
            <a:r>
              <a:rPr lang="en-IN" dirty="0"/>
              <a:t> user viewing history, preferences, and </a:t>
            </a:r>
            <a:r>
              <a:rPr lang="en-IN" dirty="0" err="1"/>
              <a:t>behaviors</a:t>
            </a:r>
            <a:r>
              <a:rPr lang="en-IN" dirty="0"/>
              <a:t>. The recommendation system uses machine learning algorithms to suggest content, leading to increased user engagement and retention.</a:t>
            </a:r>
          </a:p>
          <a:p>
            <a:endParaRPr lang="en-IN" dirty="0"/>
          </a:p>
        </p:txBody>
      </p:sp>
    </p:spTree>
    <p:extLst>
      <p:ext uri="{BB962C8B-B14F-4D97-AF65-F5344CB8AC3E}">
        <p14:creationId xmlns:p14="http://schemas.microsoft.com/office/powerpoint/2010/main" val="4246009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10858500" cy="5270500"/>
          </a:xfrm>
        </p:spPr>
        <p:txBody>
          <a:bodyPr>
            <a:normAutofit/>
          </a:bodyPr>
          <a:lstStyle/>
          <a:p>
            <a:r>
              <a:rPr lang="en-US" b="1" dirty="0"/>
              <a:t>3. Walmart's Supply Chain Optimization:</a:t>
            </a:r>
          </a:p>
          <a:p>
            <a:r>
              <a:rPr lang="en-US" b="1" dirty="0"/>
              <a:t>Industry:</a:t>
            </a:r>
            <a:r>
              <a:rPr lang="en-US" dirty="0"/>
              <a:t> Retail</a:t>
            </a:r>
          </a:p>
          <a:p>
            <a:r>
              <a:rPr lang="en-US" b="1" dirty="0"/>
              <a:t>Challenge:</a:t>
            </a:r>
            <a:r>
              <a:rPr lang="en-US" dirty="0"/>
              <a:t> Optimize inventory management and reduce supply chain costs.</a:t>
            </a:r>
          </a:p>
          <a:p>
            <a:r>
              <a:rPr lang="en-US" b="1" dirty="0"/>
              <a:t>Solution:</a:t>
            </a:r>
            <a:r>
              <a:rPr lang="en-US" dirty="0"/>
              <a:t> Walmart uses big data analytics to analyze sales patterns, weather conditions, and other factors to optimize inventory levels and distribution. This has led to significant cost savings and improved overall efficiency in the supply chain.</a:t>
            </a:r>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684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446" y="1211581"/>
            <a:ext cx="10515600" cy="4351338"/>
          </a:xfrm>
        </p:spPr>
        <p:txBody>
          <a:bodyPr>
            <a:normAutofit/>
          </a:bodyPr>
          <a:lstStyle/>
          <a:p>
            <a:r>
              <a:rPr lang="en-US" b="1" dirty="0"/>
              <a:t>4. Uber's Dynamic Pricing:</a:t>
            </a:r>
          </a:p>
          <a:p>
            <a:r>
              <a:rPr lang="en-US" b="1" dirty="0"/>
              <a:t>Industry:</a:t>
            </a:r>
            <a:r>
              <a:rPr lang="en-US" dirty="0"/>
              <a:t> Transportation and Logistics</a:t>
            </a:r>
          </a:p>
          <a:p>
            <a:r>
              <a:rPr lang="en-US" b="1" dirty="0"/>
              <a:t>Challenge:</a:t>
            </a:r>
            <a:r>
              <a:rPr lang="en-US" dirty="0"/>
              <a:t> Optimize pricing during peak demand periods.</a:t>
            </a:r>
          </a:p>
          <a:p>
            <a:r>
              <a:rPr lang="en-US" b="1" dirty="0"/>
              <a:t>Solution:</a:t>
            </a:r>
            <a:r>
              <a:rPr lang="en-US" dirty="0"/>
              <a:t> Uber employs big data to analyze real-time demand, traffic conditions, and other variables to implement dynamic pricing. This data-driven approach maximizes revenue during peak hours while balancing supply and demand.</a:t>
            </a:r>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50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lstStyle/>
          <a:p>
            <a:r>
              <a:rPr lang="en-US" b="1" dirty="0"/>
              <a:t>5. Facebook's Social Graph Analysis:</a:t>
            </a:r>
          </a:p>
          <a:p>
            <a:r>
              <a:rPr lang="en-US" b="1" dirty="0"/>
              <a:t>Industry:</a:t>
            </a:r>
            <a:r>
              <a:rPr lang="en-US" dirty="0"/>
              <a:t> Social Media</a:t>
            </a:r>
          </a:p>
          <a:p>
            <a:r>
              <a:rPr lang="en-US" b="1" dirty="0"/>
              <a:t>Challenge:</a:t>
            </a:r>
            <a:r>
              <a:rPr lang="en-US" dirty="0"/>
              <a:t> Enhance user experience and engagement.</a:t>
            </a:r>
          </a:p>
          <a:p>
            <a:r>
              <a:rPr lang="en-US" b="1" dirty="0"/>
              <a:t>Solution:</a:t>
            </a:r>
            <a:r>
              <a:rPr lang="en-US" dirty="0"/>
              <a:t> Facebook leverages big data analytics to analyze the social graph, understanding connections and interactions among users. This data is used to personalize content, improve targeted advertising, and optimize the overall user experience.</a:t>
            </a:r>
          </a:p>
        </p:txBody>
      </p:sp>
    </p:spTree>
    <p:extLst>
      <p:ext uri="{BB962C8B-B14F-4D97-AF65-F5344CB8AC3E}">
        <p14:creationId xmlns:p14="http://schemas.microsoft.com/office/powerpoint/2010/main" val="1300327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adoop Architecture"/>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272937" y="1179626"/>
            <a:ext cx="7027001" cy="4811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099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1. Data Modeling in Hadoop - Hadoop Application Architectures [Book]"/>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4100363" y="2414209"/>
            <a:ext cx="3991274" cy="2580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344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adoop - Architecture - GeeksforGeeks"/>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673089" y="1231900"/>
            <a:ext cx="6845821" cy="4945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07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355</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Calibri Light</vt:lpstr>
      <vt:lpstr>Casper</vt:lpstr>
      <vt:lpstr>Karla</vt:lpstr>
      <vt:lpstr>Raleway ExtraBold</vt:lpstr>
      <vt:lpstr>Times New Roman</vt:lpstr>
      <vt:lpstr>Office Theme</vt:lpstr>
      <vt:lpstr>PowerPoint Presentation</vt:lpstr>
      <vt:lpstr>Case studies on real-world Big Data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65</cp:revision>
  <dcterms:created xsi:type="dcterms:W3CDTF">2022-02-18T00:35:21Z</dcterms:created>
  <dcterms:modified xsi:type="dcterms:W3CDTF">2024-01-06T06:49:57Z</dcterms:modified>
</cp:coreProperties>
</file>