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64" r:id="rId6"/>
    <p:sldId id="266" r:id="rId7"/>
    <p:sldId id="270" r:id="rId8"/>
    <p:sldId id="269" r:id="rId9"/>
    <p:sldId id="268"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06-01-2024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06-01-2024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06-01-2024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06-01-2024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Big Data Analytics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20CST-471</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419004" y="4542232"/>
            <a:ext cx="5184995" cy="1200329"/>
          </a:xfrm>
          <a:prstGeom prst="rect">
            <a:avLst/>
          </a:prstGeom>
          <a:noFill/>
        </p:spPr>
        <p:txBody>
          <a:bodyPr wrap="square" rtlCol="0">
            <a:spAutoFit/>
          </a:bodyPr>
          <a:lstStyle/>
          <a:p>
            <a:endParaRPr lang="en-IN" b="1" dirty="0" smtClean="0"/>
          </a:p>
          <a:p>
            <a:r>
              <a:rPr lang="en-IN" dirty="0" smtClean="0"/>
              <a:t>Types </a:t>
            </a:r>
            <a:r>
              <a:rPr lang="en-IN" dirty="0"/>
              <a:t>of NoSQL databases (Document-oriented, Column-family, Key-value, Graph </a:t>
            </a:r>
            <a:r>
              <a:rPr lang="en-IN" dirty="0" smtClean="0"/>
              <a:t>databases)</a:t>
            </a:r>
          </a:p>
          <a:p>
            <a:r>
              <a:rPr lang="en-US" b="1" dirty="0" smtClean="0"/>
              <a:t>Mapped with CO3</a:t>
            </a:r>
            <a:endParaRPr lang="en-IN" b="1" dirty="0"/>
          </a:p>
        </p:txBody>
      </p:sp>
    </p:spTree>
    <p:extLst>
      <p:ext uri="{BB962C8B-B14F-4D97-AF65-F5344CB8AC3E}">
        <p14:creationId xmlns:p14="http://schemas.microsoft.com/office/powerpoint/2010/main" val="2004281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a:bodyPr>
          <a:lstStyle/>
          <a:p>
            <a:pPr algn="ctr"/>
            <a:r>
              <a:rPr lang="en-US" sz="6000" dirty="0" smtClean="0"/>
              <a:t>Thankyou</a:t>
            </a:r>
            <a:endParaRPr lang="en-US" sz="6000" dirty="0"/>
          </a:p>
        </p:txBody>
      </p:sp>
    </p:spTree>
    <p:extLst>
      <p:ext uri="{BB962C8B-B14F-4D97-AF65-F5344CB8AC3E}">
        <p14:creationId xmlns:p14="http://schemas.microsoft.com/office/powerpoint/2010/main" val="2536244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914" y="382247"/>
            <a:ext cx="9136743" cy="1325563"/>
          </a:xfrm>
        </p:spPr>
        <p:txBody>
          <a:bodyPr>
            <a:normAutofit/>
          </a:bodyPr>
          <a:lstStyle/>
          <a:p>
            <a:pPr algn="ctr"/>
            <a:r>
              <a:rPr lang="en-IN" sz="3200" b="1" dirty="0" smtClean="0"/>
              <a:t> </a:t>
            </a:r>
            <a:r>
              <a:rPr lang="en-IN" sz="3200" b="1" dirty="0"/>
              <a:t>Types of NoSQL databases (Document-oriented, Column-family, Key-value, Graph databases</a:t>
            </a:r>
            <a:r>
              <a:rPr lang="en-IN" sz="3200" b="1" dirty="0" smtClean="0"/>
              <a:t>)</a:t>
            </a:r>
            <a:endParaRPr lang="en-IN" sz="3200" b="1" dirty="0"/>
          </a:p>
        </p:txBody>
      </p:sp>
      <p:sp>
        <p:nvSpPr>
          <p:cNvPr id="3" name="Content Placeholder 2"/>
          <p:cNvSpPr>
            <a:spLocks noGrp="1"/>
          </p:cNvSpPr>
          <p:nvPr>
            <p:ph idx="1"/>
          </p:nvPr>
        </p:nvSpPr>
        <p:spPr>
          <a:xfrm>
            <a:off x="693057" y="1999796"/>
            <a:ext cx="10515600" cy="4351338"/>
          </a:xfrm>
        </p:spPr>
        <p:txBody>
          <a:bodyPr>
            <a:normAutofit/>
          </a:bodyPr>
          <a:lstStyle/>
          <a:p>
            <a:r>
              <a:rPr lang="en-US" b="1" dirty="0"/>
              <a:t>Document-oriented Databases:</a:t>
            </a:r>
            <a:r>
              <a:rPr lang="en-US" dirty="0"/>
              <a:t> Document-oriented databases, such as MongoDB and </a:t>
            </a:r>
            <a:r>
              <a:rPr lang="en-US" dirty="0" smtClean="0"/>
              <a:t>Couch DB</a:t>
            </a:r>
            <a:r>
              <a:rPr lang="en-US" dirty="0"/>
              <a:t>, are designed to store, retrieve, and manage data in the form of documents. </a:t>
            </a:r>
            <a:endParaRPr lang="en-US" dirty="0" smtClean="0"/>
          </a:p>
          <a:p>
            <a:endParaRPr lang="en-US" dirty="0" smtClean="0"/>
          </a:p>
          <a:p>
            <a:r>
              <a:rPr lang="en-US" dirty="0" smtClean="0"/>
              <a:t>These </a:t>
            </a:r>
            <a:r>
              <a:rPr lang="en-US" dirty="0"/>
              <a:t>documents, typically in formats like JSON or BSON, can vary in structure within the same database. </a:t>
            </a: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61257" y="1204686"/>
            <a:ext cx="11092543" cy="4972277"/>
          </a:xfrm>
        </p:spPr>
        <p:txBody>
          <a:bodyPr>
            <a:normAutofit/>
          </a:bodyPr>
          <a:lstStyle/>
          <a:p>
            <a:pPr algn="just"/>
            <a:r>
              <a:rPr lang="en-US" sz="2400" b="1" dirty="0"/>
              <a:t>This flexibility allows developers to adapt the data model as application requirements evolve. </a:t>
            </a:r>
            <a:r>
              <a:rPr lang="en-US" sz="2400" dirty="0"/>
              <a:t>Document-oriented databases are well-suited for content management systems, e-commerce applications, and any scenario where data structures can change over time</a:t>
            </a:r>
            <a:r>
              <a:rPr lang="en-US" sz="2400" dirty="0" smtClean="0"/>
              <a:t>.</a:t>
            </a:r>
          </a:p>
          <a:p>
            <a:pPr algn="just"/>
            <a:endParaRPr lang="en-US" sz="2400" dirty="0" smtClean="0"/>
          </a:p>
          <a:p>
            <a:pPr algn="just"/>
            <a:r>
              <a:rPr lang="en-US" sz="2400" b="1" dirty="0"/>
              <a:t>Column-family Databases:</a:t>
            </a:r>
            <a:r>
              <a:rPr lang="en-US" sz="2400" dirty="0"/>
              <a:t> Column-family databases, like Apache Cassandra and HBase, organize data into columns rather than rows, providing high scalability and performance. They are particularly effective in handling large volumes of distributed data across multiple nodes. </a:t>
            </a:r>
            <a:endParaRPr lang="en-US" sz="2400" dirty="0" smtClean="0"/>
          </a:p>
          <a:p>
            <a:pPr algn="just"/>
            <a:endParaRPr lang="en-US" sz="2400" dirty="0" smtClean="0"/>
          </a:p>
          <a:p>
            <a:pPr algn="just"/>
            <a:r>
              <a:rPr lang="en-US" sz="2400" b="1" dirty="0" smtClean="0"/>
              <a:t>The </a:t>
            </a:r>
            <a:r>
              <a:rPr lang="en-US" sz="2400" b="1" dirty="0"/>
              <a:t>architecture allows for efficient read and write operations, making column-family databases suitable for time-series data, sensor data, and other use cases that require quick access to vast amounts of data with low latency</a:t>
            </a:r>
          </a:p>
        </p:txBody>
      </p:sp>
    </p:spTree>
    <p:extLst>
      <p:ext uri="{BB962C8B-B14F-4D97-AF65-F5344CB8AC3E}">
        <p14:creationId xmlns:p14="http://schemas.microsoft.com/office/powerpoint/2010/main" val="4246009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608" y="1346200"/>
            <a:ext cx="10858500" cy="5270500"/>
          </a:xfrm>
        </p:spPr>
        <p:txBody>
          <a:bodyPr>
            <a:normAutofit/>
          </a:bodyPr>
          <a:lstStyle/>
          <a:p>
            <a:pPr algn="just"/>
            <a:r>
              <a:rPr lang="en-US" b="1" dirty="0"/>
              <a:t>Key-value Stores:</a:t>
            </a:r>
            <a:r>
              <a:rPr lang="en-US" dirty="0"/>
              <a:t> Key-value stores, represented by databases like </a:t>
            </a:r>
            <a:r>
              <a:rPr lang="en-US" dirty="0" err="1"/>
              <a:t>Redis</a:t>
            </a:r>
            <a:r>
              <a:rPr lang="en-US" dirty="0"/>
              <a:t> and DynamoDB, are the simplest form of NoSQL databases. They store data as key-value pairs, where each piece of data is associated with a unique key. </a:t>
            </a:r>
            <a:endParaRPr lang="en-US" dirty="0" smtClean="0"/>
          </a:p>
          <a:p>
            <a:pPr marL="0" indent="0" algn="just">
              <a:buNone/>
            </a:pPr>
            <a:endParaRPr lang="en-US" dirty="0" smtClean="0"/>
          </a:p>
          <a:p>
            <a:pPr algn="just"/>
            <a:r>
              <a:rPr lang="en-US" dirty="0" smtClean="0"/>
              <a:t>These </a:t>
            </a:r>
            <a:r>
              <a:rPr lang="en-US" dirty="0"/>
              <a:t>databases offer fast and efficient data retrieval, making them ideal for caching, session storage, and real-time analytics. </a:t>
            </a:r>
            <a:endParaRPr lang="en-US" dirty="0" smtClean="0"/>
          </a:p>
          <a:p>
            <a:pPr algn="just"/>
            <a:endParaRPr lang="en-US"/>
          </a:p>
          <a:p>
            <a:pPr algn="just"/>
            <a:r>
              <a:rPr lang="en-US" smtClean="0"/>
              <a:t>Key-value </a:t>
            </a:r>
            <a:r>
              <a:rPr lang="en-US" dirty="0"/>
              <a:t>stores excel in scenarios where simple data access patterns and high-speed operations are prioritized.</a:t>
            </a: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684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46" y="1211581"/>
            <a:ext cx="10515600" cy="4351338"/>
          </a:xfrm>
        </p:spPr>
        <p:txBody>
          <a:bodyPr>
            <a:normAutofit lnSpcReduction="10000"/>
          </a:bodyPr>
          <a:lstStyle/>
          <a:p>
            <a:r>
              <a:rPr lang="en-US" b="1" dirty="0"/>
              <a:t>Graph Databases:</a:t>
            </a:r>
            <a:r>
              <a:rPr lang="en-US" dirty="0"/>
              <a:t> Graph databases, exemplified by Neo4j and Amazon Neptune, focus on representing and querying data in terms of graph structures, comprising nodes, edges, and properties</a:t>
            </a:r>
            <a:r>
              <a:rPr lang="en-US" dirty="0" smtClean="0"/>
              <a:t>.</a:t>
            </a:r>
          </a:p>
          <a:p>
            <a:pPr marL="0" indent="0">
              <a:buNone/>
            </a:pPr>
            <a:r>
              <a:rPr lang="en-US" dirty="0" smtClean="0"/>
              <a:t> </a:t>
            </a:r>
          </a:p>
          <a:p>
            <a:r>
              <a:rPr lang="en-US" dirty="0" smtClean="0"/>
              <a:t>This </a:t>
            </a:r>
            <a:r>
              <a:rPr lang="en-US" dirty="0"/>
              <a:t>model is especially powerful for scenarios involving complex relationships and connections. </a:t>
            </a:r>
            <a:endParaRPr lang="en-US" dirty="0" smtClean="0"/>
          </a:p>
          <a:p>
            <a:endParaRPr lang="en-US" dirty="0" smtClean="0"/>
          </a:p>
          <a:p>
            <a:r>
              <a:rPr lang="en-US" dirty="0" smtClean="0"/>
              <a:t>Graph </a:t>
            </a:r>
            <a:r>
              <a:rPr lang="en-US" dirty="0"/>
              <a:t>databases are commonly used in applications like social networks, fraud detection, and recommendation engines, where understanding and navigating intricate relationships are paramount.</a:t>
            </a: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50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lstStyle/>
          <a:p>
            <a:r>
              <a:rPr lang="en-US" b="1" dirty="0"/>
              <a:t>Schema Flexibility:</a:t>
            </a:r>
            <a:r>
              <a:rPr lang="en-US" dirty="0"/>
              <a:t> Document-oriented databases allow for dynamic schema, meaning each document in the collection can have a different structure</a:t>
            </a:r>
            <a:r>
              <a:rPr lang="en-US" dirty="0" smtClean="0"/>
              <a:t>.</a:t>
            </a:r>
          </a:p>
          <a:p>
            <a:r>
              <a:rPr lang="en-US" dirty="0" smtClean="0"/>
              <a:t> </a:t>
            </a:r>
            <a:r>
              <a:rPr lang="en-US" dirty="0"/>
              <a:t>This flexibility is advantageous in scenarios where data evolves or varies between entries</a:t>
            </a:r>
            <a:r>
              <a:rPr lang="en-US" dirty="0" smtClean="0"/>
              <a:t>.</a:t>
            </a:r>
          </a:p>
          <a:p>
            <a:endParaRPr lang="en-US" dirty="0"/>
          </a:p>
          <a:p>
            <a:r>
              <a:rPr lang="en-US" b="1" dirty="0"/>
              <a:t>Rich Query Support:</a:t>
            </a:r>
            <a:r>
              <a:rPr lang="en-US" dirty="0"/>
              <a:t> These databases often provide powerful querying capabilities, enabling complex queries on the document content. </a:t>
            </a:r>
            <a:endParaRPr lang="en-US" dirty="0" smtClean="0"/>
          </a:p>
          <a:p>
            <a:r>
              <a:rPr lang="en-US" dirty="0" smtClean="0"/>
              <a:t>This </a:t>
            </a:r>
            <a:r>
              <a:rPr lang="en-US" dirty="0"/>
              <a:t>makes them suitable for applications that require diverse and ad-hoc querying.</a:t>
            </a:r>
          </a:p>
          <a:p>
            <a:endParaRPr lang="en-US" dirty="0"/>
          </a:p>
        </p:txBody>
      </p:sp>
    </p:spTree>
    <p:extLst>
      <p:ext uri="{BB962C8B-B14F-4D97-AF65-F5344CB8AC3E}">
        <p14:creationId xmlns:p14="http://schemas.microsoft.com/office/powerpoint/2010/main" val="1300327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NoSQL database types explained: Key-value store | TechTarget"/>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828800" y="1268454"/>
            <a:ext cx="6929437" cy="443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42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NoSQL Tutorial: What is, Types of NoSQL Databases &amp; Example"/>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846513" y="1606731"/>
            <a:ext cx="8321289" cy="4027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281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NoSQL Database in 1 Minute"/>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27830" y="1257731"/>
            <a:ext cx="8503084" cy="4876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132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459</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Calibri Light</vt:lpstr>
      <vt:lpstr>Casper</vt:lpstr>
      <vt:lpstr>Karla</vt:lpstr>
      <vt:lpstr>Raleway ExtraBold</vt:lpstr>
      <vt:lpstr>Times New Roman</vt:lpstr>
      <vt:lpstr>Office Theme</vt:lpstr>
      <vt:lpstr>PowerPoint Presentation</vt:lpstr>
      <vt:lpstr> Types of NoSQL databases (Document-oriented, Column-family, Key-value, Graph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68</cp:revision>
  <dcterms:created xsi:type="dcterms:W3CDTF">2022-02-18T00:35:21Z</dcterms:created>
  <dcterms:modified xsi:type="dcterms:W3CDTF">2024-01-06T07:53:29Z</dcterms:modified>
</cp:coreProperties>
</file>