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5" r:id="rId5"/>
    <p:sldId id="264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8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6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Data Analytics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20CST-471</a:t>
            </a: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Er. 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7831" y="4729776"/>
            <a:ext cx="5184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/>
          </a:p>
          <a:p>
            <a:r>
              <a:rPr lang="en-IN" dirty="0"/>
              <a:t>MongoDB and Cassandra: Features and use cases</a:t>
            </a:r>
            <a:endParaRPr lang="en-US" b="1" dirty="0" smtClean="0"/>
          </a:p>
          <a:p>
            <a:r>
              <a:rPr lang="en-US" b="1" dirty="0" smtClean="0"/>
              <a:t>Mapped with CO3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Thankyou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291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536" y="534765"/>
            <a:ext cx="9597572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MongoDB and Cassandra: Features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57" y="199979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MongoDB supports dynamic schema, enabling developers to adapt their data models without the need for predefined schemas, making it well-suited for agile development environments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Its indexing capabilities and rich query language facilitate efficient data retrieval, and the support for horizontal scaling across distributed clusters ensures high availability and fault tolerance.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686"/>
            <a:ext cx="11092543" cy="497227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MongoDB finds extensive use in a variety of applications, including content management systems, e-commerce platforms, and real-time analytics, where the ability to handle diverse and evolving data structures is crucial. </a:t>
            </a:r>
            <a:endParaRPr lang="en-US" dirty="0" smtClean="0"/>
          </a:p>
          <a:p>
            <a:pPr algn="just"/>
            <a:r>
              <a:rPr lang="en-US" dirty="0" smtClean="0"/>
              <a:t>Its </a:t>
            </a:r>
            <a:r>
              <a:rPr lang="en-US" dirty="0"/>
              <a:t>seamless integration with programming languages like JavaScript and Python contributes to its popularity among developers working on modern, dynamic applications.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60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07" y="1346200"/>
            <a:ext cx="11384249" cy="5270500"/>
          </a:xfrm>
        </p:spPr>
        <p:txBody>
          <a:bodyPr>
            <a:normAutofit/>
          </a:bodyPr>
          <a:lstStyle/>
          <a:p>
            <a:r>
              <a:rPr lang="en-US" b="1" dirty="0"/>
              <a:t>Cassandra: Features and Use Cases:</a:t>
            </a:r>
            <a:endParaRPr lang="en-US" dirty="0"/>
          </a:p>
          <a:p>
            <a:r>
              <a:rPr lang="en-US" dirty="0"/>
              <a:t>Apache Cassandra, a prominent Column-family NoSQL database, stands out for its robustness in handling large-scale, distributed data with high availability and fault tolerance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Cassandra's architecture is designed to scale horizontally, making it a go-to choice for applications dealing with massive amounts of data across multiple nodes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excels in write-intensive workloads, ensuring consistently high write throughput even in the face of rapid data growth. 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2" name="Picture 10" descr="Cassandra vs MongoDB: Major Difference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19" y="807697"/>
            <a:ext cx="6562575" cy="554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Cassandra's decentralized and peer-to-peer architecture minimizes points of failure, enhancing its resilience.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makes it particularly suitable for use cases such as time-series data, sensor data, and applications requiring real-time data processing.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Industries </a:t>
            </a:r>
            <a:r>
              <a:rPr lang="en-US" dirty="0"/>
              <a:t>such as finance, telecommunications, and </a:t>
            </a:r>
            <a:r>
              <a:rPr lang="en-US" dirty="0" err="1"/>
              <a:t>IoT</a:t>
            </a:r>
            <a:r>
              <a:rPr lang="en-US" dirty="0"/>
              <a:t> leverage Cassandra's capabilities to manage vast datasets efficiently and ensure seamless operation in dynamic, distributed environments.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706189" y="4366985"/>
            <a:ext cx="10515600" cy="494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036" name="Picture 12" descr="What is the CAP Theorem? MongoDB vs Cassandra vs RDBMS, where do they stand  in the CAP theorem? | by Bikas Katwal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153" y="890133"/>
            <a:ext cx="6391275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7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ERFORMANCE EVALUATION OF NOSQL-CASSANDRA OVER RELATIONAL DATA STORE-MYSQL  FOR BIGDATA | Semantic Scholar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6915"/>
            <a:ext cx="10515600" cy="436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5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An adaptive spark-based framework for querying large-scale NoSQL and  relational databases | PLOS ONE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101" y="1570176"/>
            <a:ext cx="7904381" cy="433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8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318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Casper</vt:lpstr>
      <vt:lpstr>Karla</vt:lpstr>
      <vt:lpstr>Raleway ExtraBold</vt:lpstr>
      <vt:lpstr>Times New Roman</vt:lpstr>
      <vt:lpstr>Office Theme</vt:lpstr>
      <vt:lpstr>PowerPoint Presentation</vt:lpstr>
      <vt:lpstr>MongoDB and Cassandra: Features and 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69</cp:revision>
  <dcterms:created xsi:type="dcterms:W3CDTF">2022-02-18T00:35:21Z</dcterms:created>
  <dcterms:modified xsi:type="dcterms:W3CDTF">2024-01-06T07:58:45Z</dcterms:modified>
</cp:coreProperties>
</file>