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5" r:id="rId5"/>
    <p:sldId id="264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8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6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Data Analytics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20CST-471</a:t>
            </a: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Er. 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7831" y="4729776"/>
            <a:ext cx="5184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/>
          </a:p>
          <a:p>
            <a:r>
              <a:rPr lang="en-IN" dirty="0"/>
              <a:t>Introduction to Data Warehousing</a:t>
            </a:r>
          </a:p>
          <a:p>
            <a:r>
              <a:rPr lang="en-US" b="1" dirty="0" smtClean="0"/>
              <a:t>Mapped with CO3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6221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536" y="534765"/>
            <a:ext cx="959757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Data Warehousing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1" y="1782762"/>
            <a:ext cx="10628086" cy="46180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Data Warehousing is a strategic approach to managing and analyzing large volumes of data collected from various sources within an organization.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involves the consolidation of data into a centralized repository, known as a data warehouse, to facilitate efficient querying, reporting, and analysis. Unlike traditional transactional databases, which are optimized for day-to-day operations, data warehouses are designed to support complex analytical queries and business intelligence.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686"/>
            <a:ext cx="11567886" cy="531222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Sources: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warehouses aggregate data from a variety of sources, including transactional databases, applications, logs, external partners, and more. These sources can be both internal and external to the organization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ETL Processes (Extract, Transform, Load</a:t>
            </a:r>
            <a:r>
              <a:rPr lang="en-US" b="1" dirty="0" smtClean="0"/>
              <a:t>):</a:t>
            </a:r>
            <a:endParaRPr lang="en-US" dirty="0"/>
          </a:p>
          <a:p>
            <a:r>
              <a:rPr lang="en-US" dirty="0" smtClean="0"/>
              <a:t>ETL </a:t>
            </a:r>
            <a:r>
              <a:rPr lang="en-US" dirty="0"/>
              <a:t>processes are employed to extract data from source systems, transform it into a consistent and standardized format, and load it into the data warehouse. This ensures that the data is suitable for analysis and reporting</a:t>
            </a:r>
            <a:r>
              <a:rPr lang="en-US" dirty="0" smtClean="0"/>
              <a:t>.  3233, 133, 44.</a:t>
            </a:r>
          </a:p>
          <a:p>
            <a:pPr lvl="1"/>
            <a:endParaRPr lang="en-US" dirty="0"/>
          </a:p>
          <a:p>
            <a:r>
              <a:rPr lang="en-US" b="1" dirty="0"/>
              <a:t>Data Warehouse:</a:t>
            </a:r>
            <a:endParaRPr lang="en-US" dirty="0"/>
          </a:p>
          <a:p>
            <a:r>
              <a:rPr lang="en-US" dirty="0"/>
              <a:t>The data warehouse is a centralized repository that stores historical and current data in a structured and optimized format. It typically uses dimensional modeling techniques, consisting of fact tables and dimension tables, to organize data for analytical purposes.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07" y="1346200"/>
            <a:ext cx="11384249" cy="5270500"/>
          </a:xfrm>
        </p:spPr>
        <p:txBody>
          <a:bodyPr>
            <a:normAutofit/>
          </a:bodyPr>
          <a:lstStyle/>
          <a:p>
            <a:r>
              <a:rPr lang="en-US" b="1" dirty="0"/>
              <a:t>Metadata Management:</a:t>
            </a:r>
            <a:endParaRPr lang="en-US" dirty="0"/>
          </a:p>
          <a:p>
            <a:pPr lvl="1"/>
            <a:r>
              <a:rPr lang="en-US" dirty="0"/>
              <a:t>Metadata, which provides information about the data, its source, and its meaning, is crucial in a data warehouse. Effective metadata management ensures that users can understand and trust the data they are working with.</a:t>
            </a:r>
          </a:p>
          <a:p>
            <a:r>
              <a:rPr lang="en-US" b="1" dirty="0"/>
              <a:t>Query and Reporting Tools:</a:t>
            </a:r>
            <a:endParaRPr lang="en-US" dirty="0"/>
          </a:p>
          <a:p>
            <a:pPr lvl="1"/>
            <a:r>
              <a:rPr lang="en-US" dirty="0"/>
              <a:t>Data warehouses provide users with query and reporting tools that enable them to retrieve and analyze data. These tools often support complex queries, ad-hoc reporting, and visualization to facilitate data-driven decision-making.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4" name="Picture 12" descr="Data warehouse - Wikipedia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458" y="1362338"/>
            <a:ext cx="8479968" cy="496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Benefits of Data Warehousing:</a:t>
            </a:r>
            <a:endParaRPr lang="en-US" dirty="0"/>
          </a:p>
          <a:p>
            <a:r>
              <a:rPr lang="en-US" b="1" dirty="0"/>
              <a:t>Centralized Data Repository:</a:t>
            </a:r>
            <a:endParaRPr lang="en-US" dirty="0"/>
          </a:p>
          <a:p>
            <a:pPr lvl="1"/>
            <a:r>
              <a:rPr lang="en-US" dirty="0"/>
              <a:t>Data warehouses consolidate data from disparate sources into a single, centralized repository, providing a unified view of the organization's information.</a:t>
            </a:r>
          </a:p>
          <a:p>
            <a:r>
              <a:rPr lang="en-US" b="1" dirty="0"/>
              <a:t>Improved Data Quality:</a:t>
            </a:r>
            <a:endParaRPr lang="en-US" dirty="0"/>
          </a:p>
          <a:p>
            <a:pPr lvl="1"/>
            <a:r>
              <a:rPr lang="en-US" dirty="0"/>
              <a:t>ETL processes and data cleansing activities in data warehousing improve data quality by resolving inconsistencies and errors in the source data.</a:t>
            </a:r>
          </a:p>
          <a:p>
            <a:r>
              <a:rPr lang="en-US" b="1" dirty="0"/>
              <a:t>Enhanced Business Intelligence:</a:t>
            </a:r>
            <a:endParaRPr lang="en-US" dirty="0"/>
          </a:p>
          <a:p>
            <a:pPr lvl="1"/>
            <a:r>
              <a:rPr lang="en-US" dirty="0"/>
              <a:t>Data warehouses support advanced analytics and business intelligence by providing a structured and optimized environment for querying and reporting.</a:t>
            </a:r>
          </a:p>
          <a:p>
            <a:r>
              <a:rPr lang="en-US" b="1" dirty="0"/>
              <a:t>Historical Analysis:</a:t>
            </a:r>
            <a:endParaRPr lang="en-US" dirty="0"/>
          </a:p>
          <a:p>
            <a:pPr lvl="1"/>
            <a:r>
              <a:rPr lang="en-US" dirty="0"/>
              <a:t>With the inclusion of historical data, data warehouses allow organizations to perform trend analysis and understand changes over time, supporting strategic planning.</a:t>
            </a:r>
          </a:p>
        </p:txBody>
      </p:sp>
    </p:spTree>
    <p:extLst>
      <p:ext uri="{BB962C8B-B14F-4D97-AF65-F5344CB8AC3E}">
        <p14:creationId xmlns:p14="http://schemas.microsoft.com/office/powerpoint/2010/main" val="13003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/>
          </a:bodyPr>
          <a:lstStyle/>
          <a:p>
            <a:r>
              <a:rPr lang="en-US" b="1" dirty="0"/>
              <a:t>Decision Support:</a:t>
            </a:r>
            <a:endParaRPr lang="en-US" dirty="0"/>
          </a:p>
          <a:p>
            <a:r>
              <a:rPr lang="en-US" dirty="0"/>
              <a:t>Data warehouses empower decision-makers with timely and accurate information, enabling them to make informed and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38481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ta Warehousing - Defintion, Guide, Pros, Con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9369"/>
            <a:ext cx="97536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nterprise Data Warehouse (EDW) Full Guid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9"/>
          <a:stretch/>
        </p:blipFill>
        <p:spPr bwMode="auto">
          <a:xfrm>
            <a:off x="678514" y="926012"/>
            <a:ext cx="10334594" cy="520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9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477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Casper</vt:lpstr>
      <vt:lpstr>Karla</vt:lpstr>
      <vt:lpstr>Raleway ExtraBold</vt:lpstr>
      <vt:lpstr>Times New Roman</vt:lpstr>
      <vt:lpstr>Office Theme</vt:lpstr>
      <vt:lpstr>PowerPoint Presentation</vt:lpstr>
      <vt:lpstr>Data Warehousing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72</cp:revision>
  <dcterms:created xsi:type="dcterms:W3CDTF">2022-02-18T00:35:21Z</dcterms:created>
  <dcterms:modified xsi:type="dcterms:W3CDTF">2024-01-06T08:01:07Z</dcterms:modified>
</cp:coreProperties>
</file>