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65" r:id="rId5"/>
    <p:sldId id="264" r:id="rId6"/>
    <p:sldId id="266"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19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28-12-2023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28-12-2023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28-12-2023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28-12-2023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28-12-2023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28-12-2023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28-12-2023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Big Data Analytics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20CST-471</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smtClean="0">
                <a:latin typeface="Times New Roman" panose="02020603050405020304" pitchFamily="18" charset="0"/>
                <a:cs typeface="Times New Roman" panose="02020603050405020304" pitchFamily="18" charset="0"/>
              </a:rPr>
              <a:t>Er. Ankita Sharma</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70857" y="4729776"/>
            <a:ext cx="5817030" cy="923330"/>
          </a:xfrm>
          <a:prstGeom prst="rect">
            <a:avLst/>
          </a:prstGeom>
          <a:noFill/>
        </p:spPr>
        <p:txBody>
          <a:bodyPr wrap="square" rtlCol="0">
            <a:spAutoFit/>
          </a:bodyPr>
          <a:lstStyle/>
          <a:p>
            <a:endParaRPr lang="en-US" b="1" dirty="0" smtClean="0"/>
          </a:p>
          <a:p>
            <a:r>
              <a:rPr lang="en-US" b="1" dirty="0"/>
              <a:t>Role-Based Access Control (RBAC) in Distributed </a:t>
            </a:r>
            <a:r>
              <a:rPr lang="en-US" b="1" dirty="0" smtClean="0"/>
              <a:t>Systems</a:t>
            </a:r>
          </a:p>
          <a:p>
            <a:r>
              <a:rPr lang="en-US" b="1" dirty="0" smtClean="0"/>
              <a:t>Mapped </a:t>
            </a:r>
            <a:r>
              <a:rPr lang="en-US" b="1" dirty="0" smtClean="0"/>
              <a:t>with </a:t>
            </a:r>
            <a:r>
              <a:rPr lang="en-US" b="1" dirty="0" smtClean="0"/>
              <a:t>CO3</a:t>
            </a:r>
            <a:endParaRPr lang="en-IN" b="1" dirty="0"/>
          </a:p>
        </p:txBody>
      </p:sp>
    </p:spTree>
    <p:extLst>
      <p:ext uri="{BB962C8B-B14F-4D97-AF65-F5344CB8AC3E}">
        <p14:creationId xmlns:p14="http://schemas.microsoft.com/office/powerpoint/2010/main" val="2004281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2790" y="193561"/>
            <a:ext cx="9096695" cy="1325563"/>
          </a:xfrm>
        </p:spPr>
        <p:txBody>
          <a:bodyPr>
            <a:normAutofit/>
          </a:bodyPr>
          <a:lstStyle/>
          <a:p>
            <a:pPr algn="ctr"/>
            <a:r>
              <a:rPr lang="en-US" b="1" dirty="0"/>
              <a:t>Role-Based Access Control (RBAC) in Distributed Systems</a:t>
            </a:r>
            <a:endParaRPr lang="en-US" sz="3200" b="1" dirty="0"/>
          </a:p>
        </p:txBody>
      </p:sp>
      <p:sp>
        <p:nvSpPr>
          <p:cNvPr id="3" name="Content Placeholder 2"/>
          <p:cNvSpPr>
            <a:spLocks noGrp="1"/>
          </p:cNvSpPr>
          <p:nvPr>
            <p:ph idx="1"/>
          </p:nvPr>
        </p:nvSpPr>
        <p:spPr>
          <a:xfrm>
            <a:off x="580571" y="1782762"/>
            <a:ext cx="10628086" cy="4618038"/>
          </a:xfrm>
        </p:spPr>
        <p:txBody>
          <a:bodyPr>
            <a:normAutofit/>
          </a:bodyPr>
          <a:lstStyle/>
          <a:p>
            <a:pPr algn="just"/>
            <a:r>
              <a:rPr lang="en-US" dirty="0"/>
              <a:t>Role-Based Access Control (RBAC) is a security paradigm that governs access to resources based on the roles individuals hold within an organization. </a:t>
            </a:r>
            <a:endParaRPr lang="en-US" dirty="0" smtClean="0"/>
          </a:p>
          <a:p>
            <a:pPr algn="just"/>
            <a:r>
              <a:rPr lang="en-US" dirty="0" smtClean="0"/>
              <a:t>In </a:t>
            </a:r>
            <a:r>
              <a:rPr lang="en-US" dirty="0"/>
              <a:t>distributed systems, where computing resources are spread across multiple nodes and networks, implementing RBAC becomes a critical strategy for managing and controlling access to data, services, and applications. Here's an exploration of RBAC in the context of distributed </a:t>
            </a:r>
            <a:r>
              <a:rPr lang="en-US" dirty="0" smtClean="0"/>
              <a:t>systems</a:t>
            </a:r>
            <a:endParaRPr lang="en-US"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61257" y="1204686"/>
            <a:ext cx="11567886" cy="5312228"/>
          </a:xfrm>
        </p:spPr>
        <p:txBody>
          <a:bodyPr>
            <a:normAutofit/>
          </a:bodyPr>
          <a:lstStyle/>
          <a:p>
            <a:r>
              <a:rPr lang="en-US" b="1" dirty="0"/>
              <a:t>Centralized Authorization Management:</a:t>
            </a:r>
            <a:endParaRPr lang="en-US" dirty="0"/>
          </a:p>
          <a:p>
            <a:r>
              <a:rPr lang="en-US" dirty="0"/>
              <a:t>RBAC centralizes authorization management by defining roles, associating users with specific roles, and then assigning permissions to those roles. In distributed systems, this centralized approach helps ensure consistency and coherence in access control policies across the entire network.</a:t>
            </a:r>
          </a:p>
          <a:p>
            <a:r>
              <a:rPr lang="en-US" b="1" dirty="0"/>
              <a:t>Granular Access Control:</a:t>
            </a:r>
            <a:endParaRPr lang="en-US" dirty="0"/>
          </a:p>
          <a:p>
            <a:r>
              <a:rPr lang="en-US" dirty="0"/>
              <a:t>RBAC allows for granular access control, meaning that permissions are assigned at the role level rather than directly to individual users. This approach is advantageous in distributed systems, where managing access at a more fine-grained level can become complex and prone to inconsistencies</a:t>
            </a:r>
          </a:p>
          <a:p>
            <a:endParaRPr lang="en-US" dirty="0"/>
          </a:p>
        </p:txBody>
      </p:sp>
    </p:spTree>
    <p:extLst>
      <p:ext uri="{BB962C8B-B14F-4D97-AF65-F5344CB8AC3E}">
        <p14:creationId xmlns:p14="http://schemas.microsoft.com/office/powerpoint/2010/main" val="4246009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494971"/>
            <a:ext cx="10515600" cy="4681992"/>
          </a:xfrm>
        </p:spPr>
        <p:txBody>
          <a:bodyPr>
            <a:normAutofit lnSpcReduction="10000"/>
          </a:bodyPr>
          <a:lstStyle/>
          <a:p>
            <a:r>
              <a:rPr lang="en-US" b="1" dirty="0"/>
              <a:t>Scalability:</a:t>
            </a:r>
            <a:endParaRPr lang="en-US" dirty="0"/>
          </a:p>
          <a:p>
            <a:r>
              <a:rPr lang="en-US" dirty="0"/>
              <a:t>In distributed systems that can scale horizontally across multiple nodes, RBAC provides a scalable approach to access control. As the infrastructure grows, the addition of new users or resources can be managed by assigning or modifying roles without having to redefine permissions for each individual</a:t>
            </a:r>
            <a:r>
              <a:rPr lang="en-US" dirty="0" smtClean="0"/>
              <a:t>.</a:t>
            </a:r>
          </a:p>
          <a:p>
            <a:r>
              <a:rPr lang="en-US" b="1" dirty="0"/>
              <a:t>Adaptability to Dynamic Environments:</a:t>
            </a:r>
            <a:endParaRPr lang="en-US" dirty="0"/>
          </a:p>
          <a:p>
            <a:r>
              <a:rPr lang="en-US" dirty="0"/>
              <a:t>Distributed systems often operate in dynamic environments where nodes and services may join or leave the network. RBAC's role-centric approach facilitates adaptability to changes. When new services or nodes are added, their access privileges can be defined based on predefined roles.</a:t>
            </a:r>
          </a:p>
          <a:p>
            <a:endParaRPr lang="en-US" dirty="0"/>
          </a:p>
          <a:p>
            <a:endParaRPr lang="en-IN" dirty="0"/>
          </a:p>
        </p:txBody>
      </p:sp>
    </p:spTree>
    <p:extLst>
      <p:ext uri="{BB962C8B-B14F-4D97-AF65-F5344CB8AC3E}">
        <p14:creationId xmlns:p14="http://schemas.microsoft.com/office/powerpoint/2010/main" val="2036684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p:cNvSpPr>
            <a:spLocks noGrp="1"/>
          </p:cNvSpPr>
          <p:nvPr>
            <p:ph idx="1"/>
          </p:nvPr>
        </p:nvSpPr>
        <p:spPr>
          <a:xfrm>
            <a:off x="838200" y="1161143"/>
            <a:ext cx="10515600" cy="5015820"/>
          </a:xfrm>
        </p:spPr>
        <p:txBody>
          <a:bodyPr>
            <a:normAutofit/>
          </a:bodyPr>
          <a:lstStyle/>
          <a:p>
            <a:r>
              <a:rPr lang="en-US" b="1" dirty="0"/>
              <a:t>Reduced Administrative Overhead:</a:t>
            </a:r>
            <a:endParaRPr lang="en-US" dirty="0"/>
          </a:p>
          <a:p>
            <a:pPr lvl="1"/>
            <a:r>
              <a:rPr lang="en-US" dirty="0"/>
              <a:t>RBAC minimizes administrative overhead by streamlining the assignment of permissions. Instead of managing permissions for individual users, administrators can assign or revoke access by modifying roles, simplifying the task of access control in distributed systems.</a:t>
            </a:r>
          </a:p>
          <a:p>
            <a:r>
              <a:rPr lang="en-US" b="1" dirty="0"/>
              <a:t>Auditability and Compliance:</a:t>
            </a:r>
            <a:endParaRPr lang="en-US" dirty="0"/>
          </a:p>
          <a:p>
            <a:pPr lvl="1"/>
            <a:r>
              <a:rPr lang="en-US" dirty="0"/>
              <a:t>RBAC enhances auditability by providing a clear structure for understanding who has access to what resources. In distributed systems, where compliance with regulatory standards is crucial, RBAC aids in demonstrating and ensuring adherence to access control policies.</a:t>
            </a:r>
          </a:p>
          <a:p>
            <a:endParaRPr lang="en-IN" dirty="0"/>
          </a:p>
        </p:txBody>
      </p:sp>
    </p:spTree>
    <p:extLst>
      <p:ext uri="{BB962C8B-B14F-4D97-AF65-F5344CB8AC3E}">
        <p14:creationId xmlns:p14="http://schemas.microsoft.com/office/powerpoint/2010/main" val="307050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normAutofit/>
          </a:bodyPr>
          <a:lstStyle/>
          <a:p>
            <a:r>
              <a:rPr lang="en-US" b="1" dirty="0"/>
              <a:t>Security and Least Privilege Principle:</a:t>
            </a:r>
            <a:endParaRPr lang="en-US" dirty="0"/>
          </a:p>
          <a:p>
            <a:pPr lvl="1"/>
            <a:r>
              <a:rPr lang="en-US" dirty="0"/>
              <a:t>RBAC aligns with the principle of least privilege, ensuring that users are granted the minimum level of access required to perform their tasks. This enhances security in distributed systems by minimizing the potential impact of security breaches or unauthorized access.</a:t>
            </a:r>
          </a:p>
          <a:p>
            <a:r>
              <a:rPr lang="en-US" b="1" dirty="0"/>
              <a:t>Integration with Identity Management Systems:</a:t>
            </a:r>
            <a:endParaRPr lang="en-US" dirty="0"/>
          </a:p>
          <a:p>
            <a:pPr lvl="1"/>
            <a:r>
              <a:rPr lang="en-US" dirty="0"/>
              <a:t>RBAC can be integrated with identity management systems, enabling seamless synchronization of roles and permissions across distributed environments. This integration ensures consistency in access control policies and user provisioning.</a:t>
            </a:r>
          </a:p>
          <a:p>
            <a:endParaRPr lang="en-US" dirty="0"/>
          </a:p>
        </p:txBody>
      </p:sp>
    </p:spTree>
    <p:extLst>
      <p:ext uri="{BB962C8B-B14F-4D97-AF65-F5344CB8AC3E}">
        <p14:creationId xmlns:p14="http://schemas.microsoft.com/office/powerpoint/2010/main" val="1300327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normAutofit/>
          </a:bodyPr>
          <a:lstStyle/>
          <a:p>
            <a:r>
              <a:rPr lang="en-US" dirty="0"/>
              <a:t>In conclusion, RBAC provides a structured and efficient approach to access control in distributed systems. By organizing permissions around roles, RBAC enhances security, scalability, and manageability, making it a foundational component in ensuring controlled and secure access to resources within complex distributed computing environments.</a:t>
            </a:r>
          </a:p>
        </p:txBody>
      </p:sp>
    </p:spTree>
    <p:extLst>
      <p:ext uri="{BB962C8B-B14F-4D97-AF65-F5344CB8AC3E}">
        <p14:creationId xmlns:p14="http://schemas.microsoft.com/office/powerpoint/2010/main" val="3848146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554</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 Black</vt:lpstr>
      <vt:lpstr>Calibri</vt:lpstr>
      <vt:lpstr>Calibri Light</vt:lpstr>
      <vt:lpstr>Casper</vt:lpstr>
      <vt:lpstr>Karla</vt:lpstr>
      <vt:lpstr>Raleway ExtraBold</vt:lpstr>
      <vt:lpstr>Times New Roman</vt:lpstr>
      <vt:lpstr>Office Theme</vt:lpstr>
      <vt:lpstr>PowerPoint Presentation</vt:lpstr>
      <vt:lpstr>Role-Based Access Control (RBAC) in Distributed Systems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75</cp:revision>
  <dcterms:created xsi:type="dcterms:W3CDTF">2022-02-18T00:35:21Z</dcterms:created>
  <dcterms:modified xsi:type="dcterms:W3CDTF">2023-12-28T06:33:34Z</dcterms:modified>
</cp:coreProperties>
</file>