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5" r:id="rId5"/>
    <p:sldId id="264" r:id="rId6"/>
    <p:sldId id="269" r:id="rId7"/>
    <p:sldId id="266" r:id="rId8"/>
    <p:sldId id="268" r:id="rId9"/>
    <p:sldId id="267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" initials="A" lastIdx="1" clrIdx="0">
    <p:extLst>
      <p:ext uri="{19B8F6BF-5375-455C-9EA6-DF929625EA0E}">
        <p15:presenceInfo xmlns:p15="http://schemas.microsoft.com/office/powerpoint/2012/main" userId="Ank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43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06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08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0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25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49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94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84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36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33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4A9C-3FC4-45B2-A765-A206EC729EBD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66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15648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1051" y="1562755"/>
            <a:ext cx="9210124" cy="362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 Data Analytics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20CST-471</a:t>
            </a:r>
            <a:endParaRPr lang="en-US" sz="28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440DA-C028-4712-B1AE-75666AED2160}"/>
              </a:ext>
            </a:extLst>
          </p:cNvPr>
          <p:cNvSpPr txBox="1"/>
          <p:nvPr/>
        </p:nvSpPr>
        <p:spPr>
          <a:xfrm>
            <a:off x="685800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4A2C1-B2FC-4744-AEE0-C648D144369B}"/>
              </a:ext>
            </a:extLst>
          </p:cNvPr>
          <p:cNvSpPr txBox="1"/>
          <p:nvPr/>
        </p:nvSpPr>
        <p:spPr>
          <a:xfrm>
            <a:off x="1597394" y="5977764"/>
            <a:ext cx="2447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Er. Ankita Sharma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7831" y="4729776"/>
            <a:ext cx="5184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r>
              <a:rPr lang="en-IN" b="1" dirty="0"/>
              <a:t>Descriptive and Predictive </a:t>
            </a:r>
            <a:r>
              <a:rPr lang="en-IN" b="1" dirty="0" smtClean="0"/>
              <a:t>analytics</a:t>
            </a:r>
          </a:p>
          <a:p>
            <a:r>
              <a:rPr lang="en-US" b="1" dirty="0" smtClean="0"/>
              <a:t>Mapped </a:t>
            </a:r>
            <a:r>
              <a:rPr lang="en-US" b="1" dirty="0" smtClean="0"/>
              <a:t>with </a:t>
            </a:r>
            <a:r>
              <a:rPr lang="en-US" b="1" dirty="0" smtClean="0"/>
              <a:t>CO4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042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31900"/>
            <a:ext cx="10515600" cy="49450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702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536" y="534765"/>
            <a:ext cx="9597572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Descriptive and Predictive analytics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571" y="1782762"/>
            <a:ext cx="10628086" cy="46180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Descriptive analytics involves analyzing historical data to understand and summarize what has happened in the past. It focuses on providing insights into the </a:t>
            </a:r>
            <a:r>
              <a:rPr lang="en-US" dirty="0" smtClean="0"/>
              <a:t>patterns</a:t>
            </a:r>
            <a:r>
              <a:rPr lang="en-US" dirty="0"/>
              <a:t>, trends, and characteristics of data</a:t>
            </a:r>
            <a:r>
              <a:rPr lang="en-US" dirty="0" smtClean="0"/>
              <a:t>.</a:t>
            </a:r>
          </a:p>
          <a:p>
            <a:r>
              <a:rPr lang="en-US" b="1" dirty="0"/>
              <a:t>Key Characteristics:</a:t>
            </a:r>
            <a:endParaRPr lang="en-US" dirty="0"/>
          </a:p>
          <a:p>
            <a:r>
              <a:rPr lang="en-US" b="1" dirty="0"/>
              <a:t>Objective:</a:t>
            </a:r>
            <a:r>
              <a:rPr lang="en-US" dirty="0"/>
              <a:t> Descriptive analytics aims to provide a clear and objective summary of historical data, answering questions such as "What happened?" and "What is the current state?"</a:t>
            </a:r>
          </a:p>
          <a:p>
            <a:r>
              <a:rPr lang="en-US" b="1" dirty="0"/>
              <a:t>Visualization:</a:t>
            </a:r>
            <a:r>
              <a:rPr lang="en-US" dirty="0"/>
              <a:t> Visualization tools like charts, graphs, and dashboards are commonly used to present descriptive analytics results in an easily understandable format.</a:t>
            </a:r>
          </a:p>
          <a:p>
            <a:pPr algn="just"/>
            <a:endParaRPr lang="en-US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8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6" name="Right Triangle 5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204686"/>
            <a:ext cx="11567886" cy="5312228"/>
          </a:xfrm>
        </p:spPr>
        <p:txBody>
          <a:bodyPr>
            <a:normAutofit/>
          </a:bodyPr>
          <a:lstStyle/>
          <a:p>
            <a:r>
              <a:rPr lang="en-US" b="1" dirty="0"/>
              <a:t>Use Cases:</a:t>
            </a:r>
            <a:endParaRPr lang="en-US" dirty="0"/>
          </a:p>
          <a:p>
            <a:r>
              <a:rPr lang="en-US" b="1" dirty="0"/>
              <a:t>Sales Reporting:</a:t>
            </a:r>
            <a:r>
              <a:rPr lang="en-US" dirty="0"/>
              <a:t> Analyzing historical sales data to understand patterns, identify peak seasons, and evaluate the performance of products.</a:t>
            </a:r>
          </a:p>
          <a:p>
            <a:r>
              <a:rPr lang="en-US" b="1" dirty="0"/>
              <a:t>Website Analytics:</a:t>
            </a:r>
            <a:r>
              <a:rPr lang="en-US" dirty="0"/>
              <a:t> Examining website traffic data to understand user behavior, page views, and popular content.</a:t>
            </a:r>
          </a:p>
          <a:p>
            <a:r>
              <a:rPr lang="en-US" b="1" dirty="0"/>
              <a:t>Financial Reporting:</a:t>
            </a:r>
            <a:r>
              <a:rPr lang="en-US" dirty="0"/>
              <a:t> Summarizing financial data to generate reports on revenues, expenses, and profitability.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0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07" y="1346200"/>
            <a:ext cx="11384249" cy="5270500"/>
          </a:xfrm>
        </p:spPr>
        <p:txBody>
          <a:bodyPr>
            <a:normAutofit/>
          </a:bodyPr>
          <a:lstStyle/>
          <a:p>
            <a:r>
              <a:rPr lang="en-US" b="1" dirty="0"/>
              <a:t>Predictive Analytics:</a:t>
            </a:r>
          </a:p>
          <a:p>
            <a:r>
              <a:rPr lang="en-US" b="1" dirty="0"/>
              <a:t>Definition:</a:t>
            </a:r>
            <a:r>
              <a:rPr lang="en-US" dirty="0"/>
              <a:t> Predictive analytics involves using statistical algorithms and machine learning techniques to analyze historical data and make predictions about future events or trends.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goes beyond describing what happened to answer the question "What is likely to happen in the future?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8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2257" y="1329237"/>
            <a:ext cx="10515600" cy="4351338"/>
          </a:xfrm>
        </p:spPr>
        <p:txBody>
          <a:bodyPr/>
          <a:lstStyle/>
          <a:p>
            <a:r>
              <a:rPr lang="en-US" b="1" dirty="0"/>
              <a:t>Key Characteristics:</a:t>
            </a:r>
            <a:endParaRPr lang="en-US" dirty="0"/>
          </a:p>
          <a:p>
            <a:r>
              <a:rPr lang="en-US" b="1" dirty="0"/>
              <a:t>Forecasting:</a:t>
            </a:r>
            <a:r>
              <a:rPr lang="en-US" dirty="0"/>
              <a:t> Predictive analytics is focused on forecasting future outcomes based on patterns and relationships identified in historical data.</a:t>
            </a:r>
          </a:p>
          <a:p>
            <a:r>
              <a:rPr lang="en-US" b="1" dirty="0"/>
              <a:t>Probability:</a:t>
            </a:r>
            <a:r>
              <a:rPr lang="en-US" dirty="0"/>
              <a:t> Predictions are often expressed in terms of probabilities or likelihoods, providing insights into potential future scenarios.</a:t>
            </a:r>
          </a:p>
          <a:p>
            <a:r>
              <a:rPr lang="en-US" b="1" dirty="0"/>
              <a:t>Complex Algorithms:</a:t>
            </a:r>
            <a:r>
              <a:rPr lang="en-US" dirty="0"/>
              <a:t> Machine learning algorithms, such as regression, decision trees, and neural networks, are commonly used in predictive analytics to build models that can make accurate predictions.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05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4 Types of Data Analytics Every Analyst Should Know-Descriptive,  Diagnostic, Predictive, Prescriptive | by Co-Learner | Co-Learning Lounge |  Medium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635" y="1975897"/>
            <a:ext cx="8558730" cy="405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3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31900"/>
            <a:ext cx="10515600" cy="4945063"/>
          </a:xfrm>
        </p:spPr>
        <p:txBody>
          <a:bodyPr>
            <a:normAutofit/>
          </a:bodyPr>
          <a:lstStyle/>
          <a:p>
            <a:r>
              <a:rPr lang="en-US" b="1" dirty="0"/>
              <a:t>Use Cases:</a:t>
            </a:r>
            <a:endParaRPr lang="en-US" dirty="0"/>
          </a:p>
          <a:p>
            <a:r>
              <a:rPr lang="en-US" b="1" dirty="0"/>
              <a:t>Demand Forecasting:</a:t>
            </a:r>
            <a:r>
              <a:rPr lang="en-US" dirty="0"/>
              <a:t> Predicting future product demand based on historical sales data, seasonality, and other relevant factors.</a:t>
            </a:r>
          </a:p>
          <a:p>
            <a:r>
              <a:rPr lang="en-US" b="1" dirty="0"/>
              <a:t>Churn Prediction:</a:t>
            </a:r>
            <a:r>
              <a:rPr lang="en-US" dirty="0"/>
              <a:t> Identifying customers who are likely to churn or stop using a service based on their past behavior and characteristics.</a:t>
            </a:r>
          </a:p>
          <a:p>
            <a:r>
              <a:rPr lang="en-US" b="1" dirty="0"/>
              <a:t>Credit Scoring:</a:t>
            </a:r>
            <a:r>
              <a:rPr lang="en-US" dirty="0"/>
              <a:t> Assessing the creditworthiness of individuals by predicting the likelihood of default on a loan based on historical financial data.</a:t>
            </a:r>
          </a:p>
        </p:txBody>
      </p:sp>
    </p:spTree>
    <p:extLst>
      <p:ext uri="{BB962C8B-B14F-4D97-AF65-F5344CB8AC3E}">
        <p14:creationId xmlns:p14="http://schemas.microsoft.com/office/powerpoint/2010/main" val="130032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What are the Types of Data Analytics? - AnalyticsLearn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63" y="1351167"/>
            <a:ext cx="8579193" cy="482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3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31900"/>
            <a:ext cx="10515600" cy="494506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Relationship between Descriptive and Predictive Analytics:</a:t>
            </a:r>
          </a:p>
          <a:p>
            <a:r>
              <a:rPr lang="en-US" b="1" dirty="0"/>
              <a:t>Sequential Process:</a:t>
            </a:r>
            <a:r>
              <a:rPr lang="en-US" dirty="0"/>
              <a:t> Descriptive analytics often serves as a foundation for predictive analytics. By understanding historical data through descriptive analytics, organizations can identify patterns that form the basis for predictive models.</a:t>
            </a:r>
          </a:p>
          <a:p>
            <a:r>
              <a:rPr lang="en-US" b="1" dirty="0"/>
              <a:t>Complementary:</a:t>
            </a:r>
            <a:r>
              <a:rPr lang="en-US" dirty="0"/>
              <a:t> While descriptive analytics helps answer "what happened" questions, predictive analytics extends this understanding to "what is likely to happen" in the future.</a:t>
            </a:r>
          </a:p>
          <a:p>
            <a:r>
              <a:rPr lang="en-US" b="1" dirty="0"/>
              <a:t>Informed Decision-Making:</a:t>
            </a:r>
            <a:r>
              <a:rPr lang="en-US" dirty="0"/>
              <a:t> Together, these analytics approaches contribute to informed decision-making. Descriptive analytics provides context, and predictive analytics offers insights that support proactive and strategic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384814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499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Casper</vt:lpstr>
      <vt:lpstr>Karla</vt:lpstr>
      <vt:lpstr>Raleway ExtraBold</vt:lpstr>
      <vt:lpstr>Times New Roman</vt:lpstr>
      <vt:lpstr>Office Theme</vt:lpstr>
      <vt:lpstr>PowerPoint Presentation</vt:lpstr>
      <vt:lpstr>Descriptive and Predictive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Ankita</cp:lastModifiedBy>
  <cp:revision>74</cp:revision>
  <dcterms:created xsi:type="dcterms:W3CDTF">2022-02-18T00:35:21Z</dcterms:created>
  <dcterms:modified xsi:type="dcterms:W3CDTF">2024-01-06T08:52:23Z</dcterms:modified>
</cp:coreProperties>
</file>