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visualization techniques </a:t>
            </a:r>
            <a:endParaRPr lang="en-IN" dirty="0" smtClean="0"/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0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 visualization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Data visualization is a powerful method for presenting complex data in a clear, understandable, and visual format. Effective data visualization techniques help to uncover patterns, trends, and insights within the data. Here are some popular data visualization techniques:</a:t>
            </a:r>
          </a:p>
          <a:p>
            <a:r>
              <a:rPr lang="en-US" b="1" dirty="0"/>
              <a:t>1. Bar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and compare the values of different categories.</a:t>
            </a:r>
          </a:p>
          <a:p>
            <a:r>
              <a:rPr lang="en-US" b="1" dirty="0"/>
              <a:t>Example:</a:t>
            </a:r>
            <a:r>
              <a:rPr lang="en-US" dirty="0"/>
              <a:t> Comparing sales figures for different products.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3. Pie Charts:</a:t>
            </a:r>
          </a:p>
          <a:p>
            <a:r>
              <a:rPr lang="en-US" b="1" dirty="0"/>
              <a:t>Purpose:</a:t>
            </a:r>
            <a:r>
              <a:rPr lang="en-US" dirty="0"/>
              <a:t> Represent parts of a whole, showing the proportion of each category.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market share of different products.</a:t>
            </a:r>
          </a:p>
          <a:p>
            <a:r>
              <a:rPr lang="en-US" b="1" dirty="0"/>
              <a:t>4. Scatter Plots:</a:t>
            </a:r>
          </a:p>
          <a:p>
            <a:r>
              <a:rPr lang="en-US" b="1" dirty="0"/>
              <a:t>Purpose:</a:t>
            </a:r>
            <a:r>
              <a:rPr lang="en-US" dirty="0"/>
              <a:t> Visualize relationships between two variables.</a:t>
            </a:r>
          </a:p>
          <a:p>
            <a:r>
              <a:rPr lang="en-US" b="1" dirty="0"/>
              <a:t>Example:</a:t>
            </a:r>
            <a:r>
              <a:rPr lang="en-US" dirty="0"/>
              <a:t> Plotting points to show the correlation between temperature and ice cream sales.</a:t>
            </a:r>
          </a:p>
          <a:p>
            <a:r>
              <a:rPr lang="en-US" b="1" dirty="0"/>
              <a:t>5. </a:t>
            </a:r>
            <a:r>
              <a:rPr lang="en-US" b="1" dirty="0" err="1"/>
              <a:t>Heatmaps</a:t>
            </a:r>
            <a:r>
              <a:rPr lang="en-US" b="1" dirty="0"/>
              <a:t>:</a:t>
            </a:r>
          </a:p>
          <a:p>
            <a:r>
              <a:rPr lang="en-US" b="1" dirty="0"/>
              <a:t>Purpose:</a:t>
            </a:r>
            <a:r>
              <a:rPr lang="en-US" dirty="0"/>
              <a:t> Display the intensity of data values in a matrix.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website traffic by time and day.</a:t>
            </a:r>
          </a:p>
          <a:p>
            <a:r>
              <a:rPr lang="en-US" b="1" dirty="0"/>
              <a:t>6. Histograms:</a:t>
            </a:r>
          </a:p>
          <a:p>
            <a:r>
              <a:rPr lang="en-US" b="1" dirty="0"/>
              <a:t>Purpose:</a:t>
            </a:r>
            <a:r>
              <a:rPr lang="en-US" dirty="0"/>
              <a:t> Show the distribution of a continuous dataset.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student scores in a class.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7. Area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quantitative data over a set period and emphasize the magnitude of change.</a:t>
            </a:r>
          </a:p>
          <a:p>
            <a:r>
              <a:rPr lang="en-US" b="1" dirty="0"/>
              <a:t>Example:</a:t>
            </a:r>
            <a:r>
              <a:rPr lang="en-US" dirty="0"/>
              <a:t> Showing the growth of website users over a year.</a:t>
            </a:r>
          </a:p>
          <a:p>
            <a:r>
              <a:rPr lang="en-US" b="1" dirty="0"/>
              <a:t>8. Bubble Charts:</a:t>
            </a:r>
          </a:p>
          <a:p>
            <a:r>
              <a:rPr lang="en-US" b="1" dirty="0"/>
              <a:t>Purpose:</a:t>
            </a:r>
            <a:r>
              <a:rPr lang="en-US" dirty="0"/>
              <a:t> Visualize three dimensions of data with two on the axes and one represented by the size of markers.</a:t>
            </a:r>
          </a:p>
          <a:p>
            <a:r>
              <a:rPr lang="en-US" b="1" dirty="0"/>
              <a:t>Example:</a:t>
            </a:r>
            <a:r>
              <a:rPr lang="en-US" dirty="0"/>
              <a:t> Comparing countries with metrics like GDP, population, and happiness index.</a:t>
            </a:r>
          </a:p>
          <a:p>
            <a:r>
              <a:rPr lang="en-US" b="1" dirty="0"/>
              <a:t>9. </a:t>
            </a:r>
            <a:r>
              <a:rPr lang="en-US" b="1" dirty="0" err="1"/>
              <a:t>Treemaps</a:t>
            </a:r>
            <a:r>
              <a:rPr lang="en-US" b="1" dirty="0"/>
              <a:t>:</a:t>
            </a:r>
          </a:p>
          <a:p>
            <a:r>
              <a:rPr lang="en-US" b="1" dirty="0"/>
              <a:t>Purpose:</a:t>
            </a:r>
            <a:r>
              <a:rPr lang="en-US" dirty="0"/>
              <a:t> Display hierarchical data using nested rectangles.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the composition of a budget with nested rectangles for categories and subcategories.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6"/>
            <a:ext cx="10515600" cy="495399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21. Bullet Graphs:</a:t>
            </a:r>
          </a:p>
          <a:p>
            <a:r>
              <a:rPr lang="en-US" b="1" dirty="0"/>
              <a:t>Purpose:</a:t>
            </a:r>
            <a:r>
              <a:rPr lang="en-US" dirty="0"/>
              <a:t> Display performance against benchmarks or goals in a concise and effective manner.</a:t>
            </a:r>
          </a:p>
          <a:p>
            <a:r>
              <a:rPr lang="en-US" b="1" dirty="0"/>
              <a:t>Example:</a:t>
            </a:r>
            <a:r>
              <a:rPr lang="en-US" dirty="0"/>
              <a:t> Visualizing sales performance compared to target values.</a:t>
            </a:r>
          </a:p>
          <a:p>
            <a:r>
              <a:rPr lang="en-US" b="1" dirty="0"/>
              <a:t>22. Doughnut Charts:</a:t>
            </a:r>
          </a:p>
          <a:p>
            <a:r>
              <a:rPr lang="en-US" b="1" dirty="0"/>
              <a:t>Purpose:</a:t>
            </a:r>
            <a:r>
              <a:rPr lang="en-US" dirty="0"/>
              <a:t> Similar to pie charts, representing parts of a whole, but with a hole in the center.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expenses within a budget.</a:t>
            </a:r>
          </a:p>
          <a:p>
            <a:r>
              <a:rPr lang="en-US" b="1" dirty="0"/>
              <a:t>23. Kiviat Diagrams (Spider Charts):</a:t>
            </a:r>
          </a:p>
          <a:p>
            <a:r>
              <a:rPr lang="en-US" b="1" dirty="0"/>
              <a:t>Purpose:</a:t>
            </a:r>
            <a:r>
              <a:rPr lang="en-US" dirty="0"/>
              <a:t> Visualize multivariate data in a radial pattern, with each variable represented by a spoke.</a:t>
            </a:r>
          </a:p>
          <a:p>
            <a:r>
              <a:rPr lang="en-US" b="1" dirty="0"/>
              <a:t>Example:</a:t>
            </a:r>
            <a:r>
              <a:rPr lang="en-US" dirty="0"/>
              <a:t> Comparing the performance of individuals or entities across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 descr="Short Note on Data Visualization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1195531"/>
            <a:ext cx="8800419" cy="453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24. Waterfall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the cumulative effect of sequentially introduced positive or negative values.</a:t>
            </a:r>
          </a:p>
          <a:p>
            <a:r>
              <a:rPr lang="en-US" b="1" dirty="0"/>
              <a:t>Example:</a:t>
            </a:r>
            <a:r>
              <a:rPr lang="en-US" dirty="0"/>
              <a:t> Showing the breakdown of revenue changes, including positive and negative contributions.</a:t>
            </a:r>
          </a:p>
          <a:p>
            <a:r>
              <a:rPr lang="en-US" b="1" dirty="0"/>
              <a:t>25. Sunburst Charts:</a:t>
            </a:r>
          </a:p>
          <a:p>
            <a:r>
              <a:rPr lang="en-US" b="1" dirty="0"/>
              <a:t>Purpose:</a:t>
            </a:r>
            <a:r>
              <a:rPr lang="en-US" dirty="0"/>
              <a:t> Display hierarchical data in a circular form, with rings representing different levels.</a:t>
            </a:r>
          </a:p>
          <a:p>
            <a:r>
              <a:rPr lang="en-US" b="1" dirty="0"/>
              <a:t>Example:</a:t>
            </a:r>
            <a:r>
              <a:rPr lang="en-US" dirty="0"/>
              <a:t> Representing organizational structures or nested categories.</a:t>
            </a:r>
          </a:p>
          <a:p>
            <a:r>
              <a:rPr lang="en-US" b="1" dirty="0"/>
              <a:t>26. Violin Plots:</a:t>
            </a:r>
          </a:p>
          <a:p>
            <a:r>
              <a:rPr lang="en-US" b="1" dirty="0"/>
              <a:t>Purpose:</a:t>
            </a:r>
            <a:r>
              <a:rPr lang="en-US" dirty="0"/>
              <a:t> Combining aspects of box plots and kernel density plots to visualize the distribution of data.</a:t>
            </a:r>
          </a:p>
          <a:p>
            <a:r>
              <a:rPr lang="en-US" b="1" dirty="0"/>
              <a:t>Example:</a:t>
            </a:r>
            <a:r>
              <a:rPr lang="en-US" dirty="0"/>
              <a:t> Comparing the distribution of test scores across different groups.</a:t>
            </a:r>
          </a:p>
          <a:p>
            <a:r>
              <a:rPr lang="en-US" b="1" dirty="0"/>
              <a:t>27. Bullet Graphs:</a:t>
            </a:r>
          </a:p>
          <a:p>
            <a:r>
              <a:rPr lang="en-US" b="1" dirty="0"/>
              <a:t>Purpose:</a:t>
            </a:r>
            <a:r>
              <a:rPr lang="en-US" dirty="0"/>
              <a:t> Display performance against benchmarks or goals in a concise and effective manner.</a:t>
            </a:r>
          </a:p>
          <a:p>
            <a:r>
              <a:rPr lang="en-US" b="1" dirty="0"/>
              <a:t>Example:</a:t>
            </a:r>
            <a:r>
              <a:rPr lang="en-US" dirty="0"/>
              <a:t> Visualizing sales performance compared to target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9 Data Visualization Tools That You Cannot Miss in 2021 | by Lewis Chou | 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1326463"/>
            <a:ext cx="6601055" cy="48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29. Chord Diagrams:</a:t>
            </a:r>
          </a:p>
          <a:p>
            <a:r>
              <a:rPr lang="en-US" b="1" dirty="0"/>
              <a:t>Purpose:</a:t>
            </a:r>
            <a:r>
              <a:rPr lang="en-US" dirty="0"/>
              <a:t> Display relationships between data points in a circular layout.</a:t>
            </a:r>
          </a:p>
          <a:p>
            <a:r>
              <a:rPr lang="en-US" b="1" dirty="0"/>
              <a:t>Example:</a:t>
            </a:r>
            <a:r>
              <a:rPr lang="en-US" dirty="0"/>
              <a:t> Showing connections between different departments in an organization.</a:t>
            </a:r>
          </a:p>
          <a:p>
            <a:r>
              <a:rPr lang="en-US" b="1" dirty="0"/>
              <a:t>30. Pareto Charts:</a:t>
            </a:r>
          </a:p>
          <a:p>
            <a:r>
              <a:rPr lang="en-US" b="1" dirty="0"/>
              <a:t>Purpose:</a:t>
            </a:r>
            <a:r>
              <a:rPr lang="en-US" dirty="0"/>
              <a:t> Combining bar and line charts to display the cumulative contribution of different factors.</a:t>
            </a:r>
          </a:p>
          <a:p>
            <a:r>
              <a:rPr lang="en-US" b="1" dirty="0"/>
              <a:t>Example:</a:t>
            </a:r>
            <a:r>
              <a:rPr lang="en-US" dirty="0"/>
              <a:t> Identifying the most significant contributors to a problem.</a:t>
            </a:r>
          </a:p>
          <a:p>
            <a:r>
              <a:rPr lang="en-US" b="1" dirty="0"/>
              <a:t>31. Ridge Plots:</a:t>
            </a:r>
          </a:p>
          <a:p>
            <a:r>
              <a:rPr lang="en-US" b="1" dirty="0"/>
              <a:t>Purpose:</a:t>
            </a:r>
            <a:r>
              <a:rPr lang="en-US" dirty="0"/>
              <a:t> Visualize the distribution of a numerical value across different categories.</a:t>
            </a:r>
          </a:p>
          <a:p>
            <a:r>
              <a:rPr lang="en-US" b="1" dirty="0"/>
              <a:t>Example:</a:t>
            </a:r>
            <a:r>
              <a:rPr lang="en-US" dirty="0"/>
              <a:t> Displaying the distribution of income levels across various professions.</a:t>
            </a:r>
          </a:p>
          <a:p>
            <a:r>
              <a:rPr lang="en-US" b="1" dirty="0"/>
              <a:t>32. Radial Bar Charts:</a:t>
            </a:r>
          </a:p>
          <a:p>
            <a:r>
              <a:rPr lang="en-US" b="1" dirty="0"/>
              <a:t>Purpose:</a:t>
            </a:r>
            <a:r>
              <a:rPr lang="en-US" dirty="0"/>
              <a:t> Represent data in a circular pattern with bars extending from the center.</a:t>
            </a:r>
          </a:p>
          <a:p>
            <a:r>
              <a:rPr lang="en-US" b="1" dirty="0"/>
              <a:t>Example:</a:t>
            </a:r>
            <a:r>
              <a:rPr lang="en-US" dirty="0"/>
              <a:t> Showing the distribution of expenses over a year, with each month represented by a bar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696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77</cp:revision>
  <dcterms:created xsi:type="dcterms:W3CDTF">2022-02-18T00:35:21Z</dcterms:created>
  <dcterms:modified xsi:type="dcterms:W3CDTF">2024-01-06T09:14:53Z</dcterms:modified>
</cp:coreProperties>
</file>