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4" r:id="rId6"/>
    <p:sldId id="269" r:id="rId7"/>
    <p:sldId id="266" r:id="rId8"/>
    <p:sldId id="268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20CST-471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7831" y="4729776"/>
            <a:ext cx="51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machine </a:t>
            </a:r>
            <a:r>
              <a:rPr lang="en-US" dirty="0" smtClean="0"/>
              <a:t>learning </a:t>
            </a:r>
            <a:r>
              <a:rPr lang="en-US" dirty="0"/>
              <a:t>algorithms </a:t>
            </a:r>
            <a:endParaRPr lang="en-US" dirty="0" smtClean="0"/>
          </a:p>
          <a:p>
            <a:r>
              <a:rPr lang="en-US" b="1" dirty="0" smtClean="0"/>
              <a:t>Mapped </a:t>
            </a:r>
            <a:r>
              <a:rPr lang="en-US" b="1" dirty="0" smtClean="0"/>
              <a:t>with </a:t>
            </a:r>
            <a:r>
              <a:rPr lang="en-US" b="1" dirty="0" smtClean="0"/>
              <a:t>CO5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702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36" y="534765"/>
            <a:ext cx="9597572" cy="1325563"/>
          </a:xfrm>
        </p:spPr>
        <p:txBody>
          <a:bodyPr>
            <a:normAutofit/>
          </a:bodyPr>
          <a:lstStyle/>
          <a:p>
            <a:pPr algn="ctr"/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782762"/>
            <a:ext cx="10628086" cy="46180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Machine learning algorithms form the backbone of artificial intelligence, enabling systems to learn and make predictions or decisions based on data. </a:t>
            </a:r>
            <a:endParaRPr lang="en-US" dirty="0" smtClean="0"/>
          </a:p>
          <a:p>
            <a:r>
              <a:rPr lang="en-US" dirty="0" smtClean="0"/>
              <a:t>Here's </a:t>
            </a:r>
            <a:r>
              <a:rPr lang="en-US" dirty="0"/>
              <a:t>an overview of some key types of machine learning algorithms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/>
              <a:t>1. Supervised Learning:</a:t>
            </a:r>
          </a:p>
          <a:p>
            <a:r>
              <a:rPr lang="en-US" b="1" dirty="0"/>
              <a:t>Definition:</a:t>
            </a:r>
            <a:r>
              <a:rPr lang="en-US" dirty="0"/>
              <a:t> In supervised learning, the algorithm is trained on a labeled dataset, where the input data is paired with corresponding output labels.</a:t>
            </a:r>
          </a:p>
          <a:p>
            <a:r>
              <a:rPr lang="en-US" b="1" dirty="0"/>
              <a:t>Examples:</a:t>
            </a:r>
            <a:r>
              <a:rPr lang="en-US" dirty="0"/>
              <a:t> Linear Regression, Decision Trees, Support Vector Machines, Neural Networks, Random Forests.</a:t>
            </a:r>
          </a:p>
          <a:p>
            <a:r>
              <a:rPr lang="en-US" b="1" dirty="0"/>
              <a:t>2. Unsupervised Learning:</a:t>
            </a:r>
          </a:p>
          <a:p>
            <a:r>
              <a:rPr lang="en-US" b="1" dirty="0"/>
              <a:t>Definition:</a:t>
            </a:r>
            <a:r>
              <a:rPr lang="en-US" dirty="0"/>
              <a:t> Unsupervised learning involves training an algorithm on an unlabeled dataset, and the system tries to find patterns or relationships in the data without explicit guidance.</a:t>
            </a:r>
          </a:p>
          <a:p>
            <a:r>
              <a:rPr lang="en-US" b="1" dirty="0"/>
              <a:t>Examples:</a:t>
            </a:r>
            <a:r>
              <a:rPr lang="en-US" dirty="0"/>
              <a:t> K-Means Clustering, Hierarchical Clustering, Principal Component Analysis (PCA), </a:t>
            </a:r>
            <a:r>
              <a:rPr lang="en-US" dirty="0" err="1"/>
              <a:t>Autoencoders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686"/>
            <a:ext cx="11567886" cy="5312228"/>
          </a:xfrm>
        </p:spPr>
        <p:txBody>
          <a:bodyPr>
            <a:normAutofit/>
          </a:bodyPr>
          <a:lstStyle/>
          <a:p>
            <a:r>
              <a:rPr lang="en-US" b="1" dirty="0"/>
              <a:t>3. Semi-Supervised Learning:</a:t>
            </a:r>
          </a:p>
          <a:p>
            <a:r>
              <a:rPr lang="en-US" b="1" dirty="0"/>
              <a:t>Definition:</a:t>
            </a:r>
            <a:r>
              <a:rPr lang="en-US" dirty="0"/>
              <a:t> Semi-supervised learning combines elements of both supervised and unsupervised learning. The algorithm is trained on a dataset with both labeled and unlabeled data.</a:t>
            </a:r>
          </a:p>
          <a:p>
            <a:r>
              <a:rPr lang="en-US" b="1" dirty="0"/>
              <a:t>Example:</a:t>
            </a:r>
            <a:r>
              <a:rPr lang="en-US" dirty="0"/>
              <a:t> Label Propagation, Self-training.</a:t>
            </a:r>
          </a:p>
          <a:p>
            <a:r>
              <a:rPr lang="en-US" b="1" dirty="0"/>
              <a:t>4. Reinforcement Learning:</a:t>
            </a:r>
          </a:p>
          <a:p>
            <a:r>
              <a:rPr lang="en-US" b="1" dirty="0"/>
              <a:t>Definition:</a:t>
            </a:r>
            <a:r>
              <a:rPr lang="en-US" dirty="0"/>
              <a:t> Reinforcement learning involves training an agent to make decisions within an environment by receiving feedback in the form of rewards or penalties.</a:t>
            </a:r>
          </a:p>
          <a:p>
            <a:r>
              <a:rPr lang="en-US" b="1" dirty="0"/>
              <a:t>Examples:</a:t>
            </a:r>
            <a:r>
              <a:rPr lang="en-US" dirty="0"/>
              <a:t> Q-Learning, Deep Q Networks (DQN), Policy Gradient Methods.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7" y="1346200"/>
            <a:ext cx="11384249" cy="5270500"/>
          </a:xfrm>
        </p:spPr>
        <p:txBody>
          <a:bodyPr>
            <a:normAutofit/>
          </a:bodyPr>
          <a:lstStyle/>
          <a:p>
            <a:r>
              <a:rPr lang="en-US" b="1" dirty="0"/>
              <a:t>5. Decision Trees:</a:t>
            </a:r>
          </a:p>
          <a:p>
            <a:r>
              <a:rPr lang="en-US" b="1" dirty="0"/>
              <a:t>Definition:</a:t>
            </a:r>
            <a:r>
              <a:rPr lang="en-US" dirty="0"/>
              <a:t> Decision trees are tree-like models where each node represents a decision based on a feature, leading to branches that represent possible outcomes.</a:t>
            </a:r>
          </a:p>
          <a:p>
            <a:r>
              <a:rPr lang="en-US" b="1" dirty="0"/>
              <a:t>Example:</a:t>
            </a:r>
            <a:r>
              <a:rPr lang="en-US" dirty="0"/>
              <a:t> Classification and Regression Trees (CART).</a:t>
            </a:r>
          </a:p>
          <a:p>
            <a:r>
              <a:rPr lang="en-US" b="1" dirty="0"/>
              <a:t>6. Random Forests:</a:t>
            </a:r>
          </a:p>
          <a:p>
            <a:r>
              <a:rPr lang="en-US" b="1" dirty="0"/>
              <a:t>Definition:</a:t>
            </a:r>
            <a:r>
              <a:rPr lang="en-US" dirty="0"/>
              <a:t> Random Forests are an ensemble learning method that constructs multiple decision trees during training and outputs the mode of the classes as the prediction.</a:t>
            </a:r>
          </a:p>
          <a:p>
            <a:r>
              <a:rPr lang="en-US" b="1" dirty="0"/>
              <a:t>Example:</a:t>
            </a:r>
            <a:r>
              <a:rPr lang="en-US" dirty="0"/>
              <a:t> Random Forest for classification and regression.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257" y="1329236"/>
            <a:ext cx="10515600" cy="4953997"/>
          </a:xfrm>
        </p:spPr>
        <p:txBody>
          <a:bodyPr>
            <a:normAutofit/>
          </a:bodyPr>
          <a:lstStyle/>
          <a:p>
            <a:r>
              <a:rPr lang="en-US" b="1" dirty="0"/>
              <a:t>7. Support Vector Machines (SVM):</a:t>
            </a:r>
          </a:p>
          <a:p>
            <a:r>
              <a:rPr lang="en-US" b="1" dirty="0"/>
              <a:t>Definition:</a:t>
            </a:r>
            <a:r>
              <a:rPr lang="en-US" dirty="0"/>
              <a:t> SVM is a supervised learning algorithm used for classification or regression tasks. It finds the hyperplane that best separates classes in a high-dimensional space.</a:t>
            </a:r>
          </a:p>
          <a:p>
            <a:r>
              <a:rPr lang="en-US" b="1" dirty="0"/>
              <a:t>Example:</a:t>
            </a:r>
            <a:r>
              <a:rPr lang="en-US" dirty="0"/>
              <a:t> Binary classification, support vector regression.</a:t>
            </a:r>
          </a:p>
          <a:p>
            <a:r>
              <a:rPr lang="en-US" b="1" dirty="0"/>
              <a:t>8. K-Nearest Neighbors (KNN):</a:t>
            </a:r>
          </a:p>
          <a:p>
            <a:r>
              <a:rPr lang="en-US" b="1" dirty="0"/>
              <a:t>Definition:</a:t>
            </a:r>
            <a:r>
              <a:rPr lang="en-US" dirty="0"/>
              <a:t> KNN is a simple and intuitive algorithm that classifies a data point based on the majority class of its k nearest neighbors in the feature space.</a:t>
            </a:r>
          </a:p>
          <a:p>
            <a:r>
              <a:rPr lang="en-US" b="1" dirty="0"/>
              <a:t>Example:</a:t>
            </a:r>
            <a:r>
              <a:rPr lang="en-US" dirty="0"/>
              <a:t> Classification and regression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6" name="Picture 18" descr="Machine Learning Algorithms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978478"/>
            <a:ext cx="6664506" cy="49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3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r>
              <a:rPr lang="en-IN" b="1" dirty="0"/>
              <a:t>9. Neural Networks:</a:t>
            </a:r>
          </a:p>
          <a:p>
            <a:r>
              <a:rPr lang="en-IN" b="1" dirty="0"/>
              <a:t>Definition:</a:t>
            </a:r>
            <a:r>
              <a:rPr lang="en-IN" dirty="0"/>
              <a:t> Neural networks are computational models inspired by the human brain, consisting of layers of interconnected nodes (neurons).</a:t>
            </a:r>
          </a:p>
          <a:p>
            <a:r>
              <a:rPr lang="en-IN" b="1" dirty="0"/>
              <a:t>Examples:</a:t>
            </a:r>
            <a:r>
              <a:rPr lang="en-IN" dirty="0"/>
              <a:t> Multilayer Perceptron (MLP), Convolutional Neural Networks (CNN), Recurrent Neural Networks (RNN).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Machine Learning Algorithms | Introduction to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1321636"/>
            <a:ext cx="7306748" cy="548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inforcement Learning Algorithms and Applications - TechVidva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18" y="1231900"/>
            <a:ext cx="9449164" cy="49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1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480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78</cp:revision>
  <dcterms:created xsi:type="dcterms:W3CDTF">2022-02-18T00:35:21Z</dcterms:created>
  <dcterms:modified xsi:type="dcterms:W3CDTF">2024-01-06T09:19:43Z</dcterms:modified>
</cp:coreProperties>
</file>