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Distributed machine learning</a:t>
            </a:r>
            <a:endParaRPr lang="en-US" b="1" dirty="0" smtClean="0"/>
          </a:p>
          <a:p>
            <a:r>
              <a:rPr lang="en-US" b="1" dirty="0" smtClean="0"/>
              <a:t>Mapped </a:t>
            </a:r>
            <a:r>
              <a:rPr lang="en-US" b="1" dirty="0" smtClean="0"/>
              <a:t>with </a:t>
            </a:r>
            <a:r>
              <a:rPr lang="en-US" b="1" dirty="0" smtClean="0"/>
              <a:t>CO5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70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Distributed machine learning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r>
              <a:rPr lang="en-US" dirty="0"/>
              <a:t>Distributed machine learning refers to the use of multiple computing resources, often organized in a cluster or a distributed computing environment, to perform machine learning tasks. This approach is essential for handling large-scale datasets, complex models, and computationally intensive operations that cannot be efficiently processed on a single machine. The primary goals of distributed machine learning are to improve scalability, reduce processing time, and enable the handling of big data challenges.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/>
          </a:bodyPr>
          <a:lstStyle/>
          <a:p>
            <a:r>
              <a:rPr lang="en-US" b="1" dirty="0"/>
              <a:t>1. Distributed Computing Frameworks:</a:t>
            </a:r>
          </a:p>
          <a:p>
            <a:r>
              <a:rPr lang="en-US" b="1" dirty="0"/>
              <a:t>Apache Spark:</a:t>
            </a:r>
            <a:r>
              <a:rPr lang="en-US" dirty="0"/>
              <a:t> A popular open-source distributed computing framework that provides a unified analytics engine for large-scale data processing. Spark includes MLlib, a library for distributed machine learning.</a:t>
            </a:r>
          </a:p>
          <a:p>
            <a:r>
              <a:rPr lang="en-US" b="1" dirty="0" err="1"/>
              <a:t>TensorFlow</a:t>
            </a:r>
            <a:r>
              <a:rPr lang="en-US" b="1" dirty="0"/>
              <a:t> and </a:t>
            </a:r>
            <a:r>
              <a:rPr lang="en-US" b="1" dirty="0" err="1"/>
              <a:t>PyTorch</a:t>
            </a:r>
            <a:r>
              <a:rPr lang="en-US" b="1" dirty="0"/>
              <a:t>:</a:t>
            </a:r>
            <a:r>
              <a:rPr lang="en-US" dirty="0"/>
              <a:t> Popular deep learning frameworks that can be configured to work in a distributed manner, allowing the training of deep neural networks across multiple GPUs or servers.</a:t>
            </a:r>
          </a:p>
          <a:p>
            <a:r>
              <a:rPr lang="en-US" b="1" dirty="0" err="1"/>
              <a:t>Dask</a:t>
            </a:r>
            <a:r>
              <a:rPr lang="en-US" b="1" dirty="0"/>
              <a:t>:</a:t>
            </a:r>
            <a:r>
              <a:rPr lang="en-US" dirty="0"/>
              <a:t> A parallel computing framework in Python that enables distributed computing for machine learning and other data-intensive tasks.</a:t>
            </a:r>
          </a:p>
          <a:p>
            <a:r>
              <a:rPr lang="en-US" b="1" dirty="0"/>
              <a:t>Hadoop </a:t>
            </a:r>
            <a:r>
              <a:rPr lang="en-US" b="1" dirty="0" err="1"/>
              <a:t>MapReduce</a:t>
            </a:r>
            <a:r>
              <a:rPr lang="en-US" b="1" dirty="0"/>
              <a:t>:</a:t>
            </a:r>
            <a:r>
              <a:rPr lang="en-US" dirty="0"/>
              <a:t> While not as commonly used for machine learning as Spark, Hadoop </a:t>
            </a:r>
            <a:r>
              <a:rPr lang="en-US" dirty="0" err="1"/>
              <a:t>MapReduce</a:t>
            </a:r>
            <a:r>
              <a:rPr lang="en-US" dirty="0"/>
              <a:t> can also be adapted for distributed machine learning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2. Parallelism and Data Distribution:</a:t>
            </a:r>
          </a:p>
          <a:p>
            <a:r>
              <a:rPr lang="en-US" b="1" dirty="0"/>
              <a:t>Data Parallelism:</a:t>
            </a:r>
            <a:r>
              <a:rPr lang="en-US" dirty="0"/>
              <a:t> Distributing the dataset across multiple nodes or machines and performing parallel computation on different subsets of the data. Each machine processes a portion of the data independently.</a:t>
            </a:r>
          </a:p>
          <a:p>
            <a:r>
              <a:rPr lang="en-US" b="1" dirty="0"/>
              <a:t>Model Parallelism:</a:t>
            </a:r>
            <a:r>
              <a:rPr lang="en-US" dirty="0"/>
              <a:t> Distributing the components of a model across different machines, where each machine is responsible for computing specific parts of the model.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6"/>
            <a:ext cx="10515600" cy="49539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Distributed machine learning refers to the use of multiple computing resources, often organized in a cluster or a distributed computing environment, to perform machine learning tasks. This approach is essential for handling large-scale datasets, complex models, and computationally intensive operations that cannot be efficiently processed on a single machine. The primary goals of distributed machine learning are to improve scalability, reduce processing time, and enable the handling of big data challenges.</a:t>
            </a:r>
          </a:p>
          <a:p>
            <a:r>
              <a:rPr lang="en-US" dirty="0"/>
              <a:t>Here are key concepts and aspects related to distributed machine learning:</a:t>
            </a:r>
          </a:p>
          <a:p>
            <a:r>
              <a:rPr lang="en-US" b="1" dirty="0"/>
              <a:t>1. Distributed Computing Frameworks:</a:t>
            </a:r>
          </a:p>
          <a:p>
            <a:r>
              <a:rPr lang="en-US" b="1" dirty="0"/>
              <a:t>Apache Spark:</a:t>
            </a:r>
            <a:r>
              <a:rPr lang="en-US" dirty="0"/>
              <a:t> A popular open-source distributed computing framework that provides a unified analytics engine for large-scale data processing. Spark includes MLlib, a library for distributed machine learning.</a:t>
            </a:r>
          </a:p>
          <a:p>
            <a:r>
              <a:rPr lang="en-US" b="1" dirty="0" err="1"/>
              <a:t>TensorFlow</a:t>
            </a:r>
            <a:r>
              <a:rPr lang="en-US" b="1" dirty="0"/>
              <a:t> and </a:t>
            </a:r>
            <a:r>
              <a:rPr lang="en-US" b="1" dirty="0" err="1"/>
              <a:t>PyTorch</a:t>
            </a:r>
            <a:r>
              <a:rPr lang="en-US" b="1" dirty="0"/>
              <a:t>:</a:t>
            </a:r>
            <a:r>
              <a:rPr lang="en-US" dirty="0"/>
              <a:t> Popular deep learning frameworks that can be configured to work in a distributed manner, allowing the training of deep neural networks across multiple GPUs or servers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22" descr="Distributed Machine Learning Architecture Fig 9 shows the operation... |  Download Scientific Diagram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306286"/>
            <a:ext cx="10515600" cy="48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3. Communication and Synchronization:</a:t>
            </a:r>
          </a:p>
          <a:p>
            <a:r>
              <a:rPr lang="en-US" b="1" dirty="0"/>
              <a:t>Parameter Server Architectures:</a:t>
            </a:r>
            <a:r>
              <a:rPr lang="en-US" dirty="0"/>
              <a:t> In distributed machine learning, parameter servers are used to manage and distribute model parameters across the cluster. Workers perform computations and update the parameters by communicating with the parameter server.</a:t>
            </a:r>
          </a:p>
          <a:p>
            <a:r>
              <a:rPr lang="en-US" b="1" dirty="0"/>
              <a:t>Synchronization Strategies:</a:t>
            </a:r>
            <a:r>
              <a:rPr lang="en-US" dirty="0"/>
              <a:t> Ensuring that the different components of the distributed system are synchronized is crucial. Strategies include synchronous updates, asynchronous updates, and a combination of both.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US" b="1" dirty="0"/>
              <a:t>4. Scaling Algorithms:</a:t>
            </a:r>
          </a:p>
          <a:p>
            <a:r>
              <a:rPr lang="en-US" b="1" dirty="0"/>
              <a:t>Horizontal Scaling:</a:t>
            </a:r>
            <a:r>
              <a:rPr lang="en-US" dirty="0"/>
              <a:t> Increasing the number of machines or nodes in the cluster to handle larger datasets and more complex models.</a:t>
            </a:r>
          </a:p>
          <a:p>
            <a:r>
              <a:rPr lang="en-US" b="1" dirty="0"/>
              <a:t>Vertical Scaling:</a:t>
            </a:r>
            <a:r>
              <a:rPr lang="en-US" dirty="0"/>
              <a:t> Utilizing more powerful hardware or increasing the computational capacity of individual machines.</a:t>
            </a:r>
          </a:p>
          <a:p>
            <a:r>
              <a:rPr lang="en-US" b="1" dirty="0"/>
              <a:t>5. Fault Tolerance:</a:t>
            </a:r>
          </a:p>
          <a:p>
            <a:r>
              <a:rPr lang="en-US" dirty="0"/>
              <a:t>Distributed machine learning systems need to be resilient to failures in the cluster. Techniques such as data replication, </a:t>
            </a:r>
            <a:r>
              <a:rPr lang="en-US" dirty="0" err="1"/>
              <a:t>checkpointing</a:t>
            </a:r>
            <a:r>
              <a:rPr lang="en-US" dirty="0"/>
              <a:t>, and fault-tolerant algorithms are employed to handle failures gracefully.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Dynamic Resource Scheduler for Distributed Deep Learning Training on  Kubeflow | by Fadhriga Bestari | Mediu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6" y="809897"/>
            <a:ext cx="6210821" cy="53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ttps://www.studytrails.com/wp-content/uploads/2021/02/features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90" y="1825625"/>
            <a:ext cx="79162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625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Distributed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80</cp:revision>
  <dcterms:created xsi:type="dcterms:W3CDTF">2022-02-18T00:35:21Z</dcterms:created>
  <dcterms:modified xsi:type="dcterms:W3CDTF">2024-01-06T09:30:15Z</dcterms:modified>
</cp:coreProperties>
</file>