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9" r:id="rId7"/>
    <p:sldId id="267"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06-01-2024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06-01-2024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Big Data Analytics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20CST-471</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67831" y="4729776"/>
            <a:ext cx="5184995" cy="646331"/>
          </a:xfrm>
          <a:prstGeom prst="rect">
            <a:avLst/>
          </a:prstGeom>
          <a:noFill/>
        </p:spPr>
        <p:txBody>
          <a:bodyPr wrap="square" rtlCol="0">
            <a:spAutoFit/>
          </a:bodyPr>
          <a:lstStyle/>
          <a:p>
            <a:r>
              <a:rPr lang="en-US" b="1" dirty="0"/>
              <a:t>Walmart </a:t>
            </a:r>
            <a:r>
              <a:rPr lang="en-US" b="1" dirty="0" smtClean="0"/>
              <a:t>utilization</a:t>
            </a:r>
          </a:p>
          <a:p>
            <a:r>
              <a:rPr lang="en-US" b="1" dirty="0" smtClean="0"/>
              <a:t>Mapped </a:t>
            </a:r>
            <a:r>
              <a:rPr lang="en-US" b="1" dirty="0" smtClean="0"/>
              <a:t>with </a:t>
            </a:r>
            <a:r>
              <a:rPr lang="en-US" b="1" dirty="0" smtClean="0"/>
              <a:t>CO5</a:t>
            </a:r>
            <a:endParaRPr lang="en-IN" b="1" dirty="0"/>
          </a:p>
        </p:txBody>
      </p:sp>
    </p:spTree>
    <p:extLst>
      <p:ext uri="{BB962C8B-B14F-4D97-AF65-F5344CB8AC3E}">
        <p14:creationId xmlns:p14="http://schemas.microsoft.com/office/powerpoint/2010/main" val="2004281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536" y="534765"/>
            <a:ext cx="9597572" cy="1325563"/>
          </a:xfrm>
        </p:spPr>
        <p:txBody>
          <a:bodyPr>
            <a:normAutofit/>
          </a:bodyPr>
          <a:lstStyle/>
          <a:p>
            <a:pPr algn="ctr"/>
            <a:r>
              <a:rPr lang="en-US" sz="3600" b="1" dirty="0" smtClean="0"/>
              <a:t>Walmart utilization</a:t>
            </a:r>
            <a:endParaRPr lang="en-IN" sz="3600" b="1" dirty="0"/>
          </a:p>
        </p:txBody>
      </p:sp>
      <p:sp>
        <p:nvSpPr>
          <p:cNvPr id="3" name="Content Placeholder 2"/>
          <p:cNvSpPr>
            <a:spLocks noGrp="1"/>
          </p:cNvSpPr>
          <p:nvPr>
            <p:ph idx="1"/>
          </p:nvPr>
        </p:nvSpPr>
        <p:spPr>
          <a:xfrm>
            <a:off x="580571" y="1782762"/>
            <a:ext cx="10628086" cy="4618038"/>
          </a:xfrm>
        </p:spPr>
        <p:txBody>
          <a:bodyPr>
            <a:normAutofit/>
          </a:bodyPr>
          <a:lstStyle/>
          <a:p>
            <a:r>
              <a:rPr lang="en-US" dirty="0"/>
              <a:t>Walmart is a global retail giant that has extensively utilized big data to enhance various aspects of its operations, improve customer experience, and optimize business processes. Here's an overview of how Walmart leverages big data:</a:t>
            </a:r>
          </a:p>
          <a:p>
            <a:r>
              <a:rPr lang="en-US" b="1" dirty="0"/>
              <a:t>1. Inventory Management and Supply Chain Optimization:</a:t>
            </a:r>
          </a:p>
          <a:p>
            <a:r>
              <a:rPr lang="en-US" dirty="0"/>
              <a:t>Walmart employs big data analytics to optimize inventory levels and streamline supply chain operations. Through the analysis of historical sales data, real-time inventory tracking, and demand forecasting, Walmart ensures that its shelves are well-stocked with the right products.</a:t>
            </a: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1257" y="1204686"/>
            <a:ext cx="11567886" cy="5312228"/>
          </a:xfrm>
        </p:spPr>
        <p:txBody>
          <a:bodyPr>
            <a:normAutofit/>
          </a:bodyPr>
          <a:lstStyle/>
          <a:p>
            <a:r>
              <a:rPr lang="en-US" b="1" dirty="0"/>
              <a:t>2. Demand Forecasting and Predictive Analytics:</a:t>
            </a:r>
          </a:p>
          <a:p>
            <a:r>
              <a:rPr lang="en-US" dirty="0"/>
              <a:t>By analyzing vast amounts of transactional and historical data, Walmart can make accurate predictions about customer demand for different products. This enables the company to optimize inventory, reduce overstocking or </a:t>
            </a:r>
            <a:r>
              <a:rPr lang="en-US" dirty="0" err="1"/>
              <a:t>stockouts</a:t>
            </a:r>
            <a:r>
              <a:rPr lang="en-US" dirty="0"/>
              <a:t>, and minimize holding costs.</a:t>
            </a:r>
          </a:p>
          <a:p>
            <a:r>
              <a:rPr lang="en-US" b="1" dirty="0"/>
              <a:t>3. Price Optimization:</a:t>
            </a:r>
          </a:p>
          <a:p>
            <a:r>
              <a:rPr lang="en-US" dirty="0"/>
              <a:t>Walmart uses big data analytics to dynamically adjust pricing strategies based on various factors, including competitor pricing, customer behavior, and market trends. This helps Walmart remain competitive and offer value to its customers.</a:t>
            </a:r>
          </a:p>
          <a:p>
            <a:pPr lvl="1"/>
            <a:endParaRPr lang="en-US" dirty="0"/>
          </a:p>
        </p:txBody>
      </p:sp>
    </p:spTree>
    <p:extLst>
      <p:ext uri="{BB962C8B-B14F-4D97-AF65-F5344CB8AC3E}">
        <p14:creationId xmlns:p14="http://schemas.microsoft.com/office/powerpoint/2010/main" val="4246009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607" y="1346200"/>
            <a:ext cx="11384249" cy="5270500"/>
          </a:xfrm>
        </p:spPr>
        <p:txBody>
          <a:bodyPr>
            <a:normAutofit/>
          </a:bodyPr>
          <a:lstStyle/>
          <a:p>
            <a:r>
              <a:rPr lang="en-US" dirty="0" smtClean="0"/>
              <a:t>4</a:t>
            </a:r>
            <a:r>
              <a:rPr lang="en-US" b="1" dirty="0"/>
              <a:t>. Customer Analytics and Personalization:</a:t>
            </a:r>
          </a:p>
          <a:p>
            <a:r>
              <a:rPr lang="en-US" dirty="0"/>
              <a:t>Walmart collects and analyzes customer data to understand shopping patterns, preferences, and behaviors. This information is used to personalize marketing efforts, recommend products to customers, and enhance the overall shopping experience both online and in-store.</a:t>
            </a:r>
          </a:p>
          <a:p>
            <a:r>
              <a:rPr lang="en-US" b="1" dirty="0"/>
              <a:t>5. Operational Efficiency and Cost Reduction:</a:t>
            </a:r>
          </a:p>
          <a:p>
            <a:r>
              <a:rPr lang="en-US" dirty="0"/>
              <a:t>Big data analytics allows Walmart to optimize its operations and reduce costs. For instance, the company uses data to optimize the routes of its delivery trucks, minimize fuel consumption, and improve overall logistics efficiency.</a:t>
            </a:r>
          </a:p>
          <a:p>
            <a:pPr lvl="1"/>
            <a:endParaRPr lang="en-US"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684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642257" y="1329236"/>
            <a:ext cx="10515600" cy="4953997"/>
          </a:xfrm>
        </p:spPr>
        <p:txBody>
          <a:bodyPr>
            <a:normAutofit/>
          </a:bodyPr>
          <a:lstStyle/>
          <a:p>
            <a:r>
              <a:rPr lang="en-US" b="1" dirty="0"/>
              <a:t>6. E-commerce and Online Shopping Experience:</a:t>
            </a:r>
          </a:p>
          <a:p>
            <a:r>
              <a:rPr lang="en-US" dirty="0"/>
              <a:t>Walmart's big data initiatives extend to its online platform. The company uses data analytics to improve the online shopping experience, recommend products to online shoppers, and personalize the website for individual users.</a:t>
            </a:r>
          </a:p>
          <a:p>
            <a:r>
              <a:rPr lang="en-US" b="1" dirty="0"/>
              <a:t>7. Social Media Analytics:</a:t>
            </a:r>
          </a:p>
          <a:p>
            <a:r>
              <a:rPr lang="en-US" dirty="0"/>
              <a:t>Walmart monitors social media platforms to gain insights into customer sentiment, feedback, and preferences. This information is valuable for understanding trends, managing brand reputation, and addressing customer concerns in a timely manner.</a:t>
            </a:r>
          </a:p>
          <a:p>
            <a:pPr marL="0" indent="0">
              <a:buNone/>
            </a:pPr>
            <a:endParaRPr lang="en-US" dirty="0"/>
          </a:p>
        </p:txBody>
      </p:sp>
    </p:spTree>
    <p:extLst>
      <p:ext uri="{BB962C8B-B14F-4D97-AF65-F5344CB8AC3E}">
        <p14:creationId xmlns:p14="http://schemas.microsoft.com/office/powerpoint/2010/main" val="30705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22" descr="Distributed Machine Learning Architecture Fig 9 shows the operation... |  Download Scientific Diagram"/>
          <p:cNvSpPr>
            <a:spLocks noGrp="1" noChangeAspect="1" noChangeArrowheads="1"/>
          </p:cNvSpPr>
          <p:nvPr>
            <p:ph idx="1"/>
          </p:nvPr>
        </p:nvSpPr>
        <p:spPr bwMode="auto">
          <a:xfrm>
            <a:off x="838200" y="1306286"/>
            <a:ext cx="10515600" cy="48706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b="1" dirty="0"/>
              <a:t>8. Energy Efficiency and Sustainability:</a:t>
            </a:r>
          </a:p>
          <a:p>
            <a:r>
              <a:rPr lang="en-US" dirty="0"/>
              <a:t>Walmart utilizes big data to enhance energy efficiency in its stores. The analysis of data related to lighting, heating, and cooling systems helps Walmart reduce energy consumption and minimize its environmental impact.</a:t>
            </a:r>
          </a:p>
          <a:p>
            <a:r>
              <a:rPr lang="en-US" b="1" dirty="0"/>
              <a:t>9. Fraud Detection and Security:</a:t>
            </a:r>
          </a:p>
          <a:p>
            <a:r>
              <a:rPr lang="en-US" dirty="0"/>
              <a:t>Big data analytics is employed to detect fraudulent activities, such as unauthorized transactions or security breaches. Walmart uses advanced analytics and machine learning algorithms to identify irregular patterns and enhance the security of its financial transactions.</a:t>
            </a:r>
          </a:p>
        </p:txBody>
      </p:sp>
    </p:spTree>
    <p:extLst>
      <p:ext uri="{BB962C8B-B14F-4D97-AF65-F5344CB8AC3E}">
        <p14:creationId xmlns:p14="http://schemas.microsoft.com/office/powerpoint/2010/main" val="2230378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The position of feature engineering in the process of data mining. |  Download Scientific Diagram"/>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403566" y="1193612"/>
            <a:ext cx="6553696" cy="4983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146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pPr algn="ctr"/>
            <a:r>
              <a:rPr lang="en-US" sz="7200" dirty="0" smtClean="0"/>
              <a:t>Thankyou</a:t>
            </a:r>
            <a:endParaRPr lang="en-US" sz="7200" dirty="0"/>
          </a:p>
        </p:txBody>
      </p:sp>
    </p:spTree>
    <p:extLst>
      <p:ext uri="{BB962C8B-B14F-4D97-AF65-F5344CB8AC3E}">
        <p14:creationId xmlns:p14="http://schemas.microsoft.com/office/powerpoint/2010/main" val="2070293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501</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Black</vt:lpstr>
      <vt:lpstr>Calibri</vt:lpstr>
      <vt:lpstr>Calibri Light</vt:lpstr>
      <vt:lpstr>Casper</vt:lpstr>
      <vt:lpstr>Karla</vt:lpstr>
      <vt:lpstr>Raleway ExtraBold</vt:lpstr>
      <vt:lpstr>Times New Roman</vt:lpstr>
      <vt:lpstr>Office Theme</vt:lpstr>
      <vt:lpstr>PowerPoint Presentation</vt:lpstr>
      <vt:lpstr>Walmart utilization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82</cp:revision>
  <dcterms:created xsi:type="dcterms:W3CDTF">2022-02-18T00:35:21Z</dcterms:created>
  <dcterms:modified xsi:type="dcterms:W3CDTF">2024-01-06T09:36:38Z</dcterms:modified>
</cp:coreProperties>
</file>