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71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xmlns="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279" y="54029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6135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800" b="1" dirty="0" smtClean="0"/>
              <a:t>20SMT-460</a:t>
            </a:r>
            <a:endParaRPr lang="en-US" sz="2800" b="1" dirty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022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US" b="1" dirty="0"/>
              <a:t>Regression analysis</a:t>
            </a:r>
            <a:endParaRPr lang="en-IN" b="1" dirty="0"/>
          </a:p>
          <a:p>
            <a:r>
              <a:rPr lang="en-US" b="1" dirty="0" smtClean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78" y="584200"/>
            <a:ext cx="8849122" cy="58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34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38300"/>
            <a:ext cx="107696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11500"/>
            <a:ext cx="99949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673100"/>
            <a:ext cx="107950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3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371600"/>
            <a:ext cx="110617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03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98500"/>
            <a:ext cx="98425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65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46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Windows User</cp:lastModifiedBy>
  <cp:revision>72</cp:revision>
  <dcterms:created xsi:type="dcterms:W3CDTF">2022-02-18T00:35:21Z</dcterms:created>
  <dcterms:modified xsi:type="dcterms:W3CDTF">2024-02-06T16:03:43Z</dcterms:modified>
</cp:coreProperties>
</file>