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xmlns="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90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279" y="54029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6135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022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Regression analysis</a:t>
            </a:r>
            <a:endParaRPr lang="en-IN" b="1" dirty="0"/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3035300"/>
          </a:xfrm>
        </p:spPr>
        <p:txBody>
          <a:bodyPr/>
          <a:lstStyle/>
          <a:p>
            <a:r>
              <a:rPr lang="en-US" b="1" u="sng" dirty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87276"/>
            <a:ext cx="7678057" cy="65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74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9" y="515797"/>
            <a:ext cx="6415314" cy="583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49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6382"/>
            <a:ext cx="6502400" cy="646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90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71" y="885371"/>
            <a:ext cx="10362254" cy="22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14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86" y="498943"/>
            <a:ext cx="8897257" cy="51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4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43" y="29508"/>
            <a:ext cx="5617028" cy="664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63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47</Words>
  <Application>Microsoft Office PowerPoint</Application>
  <PresentationFormat>Custom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75</cp:revision>
  <dcterms:created xsi:type="dcterms:W3CDTF">2022-02-18T00:35:21Z</dcterms:created>
  <dcterms:modified xsi:type="dcterms:W3CDTF">2024-02-06T17:08:39Z</dcterms:modified>
</cp:coreProperties>
</file>