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=""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9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279" y="54029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6135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022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Regression analysis</a:t>
            </a:r>
            <a:endParaRPr lang="en-IN" b="1" dirty="0"/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3035300"/>
          </a:xfrm>
        </p:spPr>
        <p:txBody>
          <a:bodyPr/>
          <a:lstStyle/>
          <a:p>
            <a:r>
              <a:rPr lang="en-US" b="1" u="sng" dirty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39" y="348344"/>
            <a:ext cx="8371090" cy="630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3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24" y="841830"/>
            <a:ext cx="6962148" cy="505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67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57" y="270293"/>
            <a:ext cx="7177359" cy="630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2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14" y="1175658"/>
            <a:ext cx="11056786" cy="284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1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15" y="827313"/>
            <a:ext cx="6747201" cy="54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68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72" y="290286"/>
            <a:ext cx="8665328" cy="616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7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47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77</cp:revision>
  <dcterms:created xsi:type="dcterms:W3CDTF">2022-02-18T00:35:21Z</dcterms:created>
  <dcterms:modified xsi:type="dcterms:W3CDTF">2024-02-06T17:18:35Z</dcterms:modified>
</cp:coreProperties>
</file>