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xmlns="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2" autoAdjust="0"/>
  </p:normalViewPr>
  <p:slideViewPr>
    <p:cSldViewPr snapToGrid="0">
      <p:cViewPr>
        <p:scale>
          <a:sx n="75" d="100"/>
          <a:sy n="75" d="100"/>
        </p:scale>
        <p:origin x="-54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7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0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9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3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5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0979" y="528865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8" y="5901987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8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581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6" y="2025527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2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2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7"/>
            <a:ext cx="9210124" cy="405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/>
              <a:t>STATISTICAL METHODS USING R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  <a:r>
              <a:rPr lang="en-US" sz="2800" b="1" dirty="0" smtClean="0"/>
              <a:t>20SMT-460</a:t>
            </a:r>
            <a:endParaRPr lang="en-US" sz="2800" b="1" dirty="0"/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3440DA-C028-4712-B1AE-75666AED2160}"/>
              </a:ext>
            </a:extLst>
          </p:cNvPr>
          <p:cNvSpPr txBox="1"/>
          <p:nvPr/>
        </p:nvSpPr>
        <p:spPr>
          <a:xfrm>
            <a:off x="685802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E4A2C1-B2FC-4744-AEE0-C648D144369B}"/>
              </a:ext>
            </a:extLst>
          </p:cNvPr>
          <p:cNvSpPr txBox="1"/>
          <p:nvPr/>
        </p:nvSpPr>
        <p:spPr>
          <a:xfrm>
            <a:off x="1597394" y="5977766"/>
            <a:ext cx="2467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Hardeep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Kaur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945" y="4925829"/>
            <a:ext cx="2151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 smtClean="0"/>
          </a:p>
          <a:p>
            <a:r>
              <a:rPr lang="en-US" b="1" dirty="0"/>
              <a:t>Discrete </a:t>
            </a:r>
            <a:r>
              <a:rPr lang="en-US" b="1" dirty="0" smtClean="0"/>
              <a:t>Distribution</a:t>
            </a:r>
          </a:p>
          <a:p>
            <a:r>
              <a:rPr lang="en-US" b="1" dirty="0" smtClean="0"/>
              <a:t>Mapped with CO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66" y="1038893"/>
            <a:ext cx="8352234" cy="439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43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600207"/>
            <a:ext cx="10769599" cy="44068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574800"/>
            <a:ext cx="10655299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4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045030"/>
            <a:ext cx="10972800" cy="50811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47" y="1174750"/>
            <a:ext cx="9058051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48" y="3416299"/>
            <a:ext cx="9858152" cy="257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92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328" y="850900"/>
            <a:ext cx="9100096" cy="5549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45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793" y="1357619"/>
            <a:ext cx="6966481" cy="4954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82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2" y="1219200"/>
            <a:ext cx="963512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37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75" y="1045028"/>
            <a:ext cx="8522618" cy="529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19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99" y="1266918"/>
            <a:ext cx="8023479" cy="486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46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793" y="669864"/>
            <a:ext cx="6723607" cy="609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2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</TotalTime>
  <Words>46</Words>
  <Application>Microsoft Office PowerPoint</Application>
  <PresentationFormat>Custom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Windows User</cp:lastModifiedBy>
  <cp:revision>76</cp:revision>
  <dcterms:created xsi:type="dcterms:W3CDTF">2022-02-18T00:35:21Z</dcterms:created>
  <dcterms:modified xsi:type="dcterms:W3CDTF">2024-02-06T18:03:45Z</dcterms:modified>
</cp:coreProperties>
</file>