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63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8" clrIdx="0">
    <p:extLst>
      <p:ext uri="{19B8F6BF-5375-455C-9EA6-DF929625EA0E}">
        <p15:presenceInfo xmlns=""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>
        <p:scale>
          <a:sx n="66" d="100"/>
          <a:sy n="66" d="100"/>
        </p:scale>
        <p:origin x="-90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1">
    <p:pos x="10" y="10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2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3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4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5">
    <p:pos x="10" y="10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6">
    <p:pos x="10" y="10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7">
    <p:pos x="10" y="10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8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979" y="52886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581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800" b="1" dirty="0" smtClean="0"/>
              <a:t>20SMT-460</a:t>
            </a:r>
            <a:endParaRPr lang="en-US" sz="2800" b="1" dirty="0"/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5" y="4925829"/>
            <a:ext cx="2151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r>
              <a:rPr lang="en-US" b="1" dirty="0"/>
              <a:t>Discrete </a:t>
            </a:r>
            <a:r>
              <a:rPr lang="en-US" b="1" dirty="0" smtClean="0"/>
              <a:t>Distribution</a:t>
            </a:r>
          </a:p>
          <a:p>
            <a:r>
              <a:rPr lang="en-US" b="1" dirty="0" smtClean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70" y="181918"/>
            <a:ext cx="6516915" cy="636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02"/>
            <a:ext cx="10972800" cy="802812"/>
          </a:xfrm>
        </p:spPr>
        <p:txBody>
          <a:bodyPr/>
          <a:lstStyle/>
          <a:p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28" y="1600206"/>
            <a:ext cx="802640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2" y="812800"/>
            <a:ext cx="9318171" cy="593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2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0" y="914401"/>
            <a:ext cx="8389257" cy="3976914"/>
          </a:xfrm>
        </p:spPr>
        <p:txBody>
          <a:bodyPr>
            <a:normAutofit/>
          </a:bodyPr>
          <a:lstStyle/>
          <a:p>
            <a:endParaRPr lang="en-IN" b="1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812801"/>
            <a:ext cx="10160000" cy="533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9" y="1237796"/>
            <a:ext cx="10375537" cy="459694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4" y="899887"/>
            <a:ext cx="10626432" cy="523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9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Poisson Distribution (as a limiting </a:t>
            </a:r>
            <a:r>
              <a:rPr lang="en-US" sz="2800" dirty="0" smtClean="0"/>
              <a:t>case </a:t>
            </a:r>
            <a:r>
              <a:rPr lang="en-US" sz="2800" dirty="0"/>
              <a:t>of Binomial </a:t>
            </a:r>
            <a:r>
              <a:rPr lang="en-US" sz="2800" dirty="0" smtClean="0"/>
              <a:t>Distribution</a:t>
            </a:r>
            <a:r>
              <a:rPr lang="en-US" sz="2800" dirty="0"/>
              <a:t>). Poisson distribution was discovered by the French mathematician </a:t>
            </a:r>
            <a:r>
              <a:rPr lang="en-US" sz="2800" dirty="0" smtClean="0"/>
              <a:t>and physicist </a:t>
            </a:r>
            <a:r>
              <a:rPr lang="en-US" sz="2800" dirty="0"/>
              <a:t>Simeon Denis Poisson (1781-1840) who published it in 1837. </a:t>
            </a:r>
            <a:endParaRPr lang="en-US" sz="2800" dirty="0" smtClean="0"/>
          </a:p>
          <a:p>
            <a:r>
              <a:rPr lang="en-US" sz="2800" dirty="0" smtClean="0"/>
              <a:t>Poisson</a:t>
            </a:r>
            <a:r>
              <a:rPr lang="en-US" sz="2800" dirty="0"/>
              <a:t> </a:t>
            </a:r>
            <a:r>
              <a:rPr lang="en-US" sz="2800" dirty="0" smtClean="0"/>
              <a:t>distribution </a:t>
            </a:r>
            <a:r>
              <a:rPr lang="en-US" sz="2800" dirty="0"/>
              <a:t>is a limiting case of the binomial distribution under the </a:t>
            </a:r>
            <a:r>
              <a:rPr lang="en-US" sz="2800" dirty="0" smtClean="0"/>
              <a:t>following conditions</a:t>
            </a:r>
            <a:r>
              <a:rPr lang="en-US" sz="2800" dirty="0"/>
              <a:t>:</a:t>
            </a:r>
          </a:p>
          <a:p>
            <a:endParaRPr lang="en-US" i="1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44312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911600"/>
            <a:ext cx="94361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3"/>
            <a:ext cx="10515600" cy="1325563"/>
          </a:xfrm>
        </p:spPr>
        <p:txBody>
          <a:bodyPr/>
          <a:lstStyle/>
          <a:p>
            <a:r>
              <a:rPr lang="en-US" b="1" dirty="0" smtClean="0"/>
              <a:t>Poisson Distribution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448" y="1543550"/>
            <a:ext cx="9146952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48" y="1452562"/>
            <a:ext cx="9489851" cy="468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12" y="1219200"/>
            <a:ext cx="8716951" cy="47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8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4" y="605638"/>
            <a:ext cx="7681684" cy="602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4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71" y="473177"/>
            <a:ext cx="7576458" cy="605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2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99" y="1128668"/>
            <a:ext cx="7271657" cy="528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9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09" y="812799"/>
            <a:ext cx="7149577" cy="543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56" y="841829"/>
            <a:ext cx="769322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1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97</Words>
  <Application>Microsoft Office PowerPoint</Application>
  <PresentationFormat>Custom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Introduction</vt:lpstr>
      <vt:lpstr>Poisson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Windows User</cp:lastModifiedBy>
  <cp:revision>78</cp:revision>
  <dcterms:created xsi:type="dcterms:W3CDTF">2022-02-18T00:35:21Z</dcterms:created>
  <dcterms:modified xsi:type="dcterms:W3CDTF">2024-02-06T18:10:51Z</dcterms:modified>
</cp:coreProperties>
</file>