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7" r:id="rId2"/>
    <p:sldId id="263" r:id="rId3"/>
    <p:sldId id="258" r:id="rId4"/>
    <p:sldId id="259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" initials="A" lastIdx="1" clrIdx="0">
    <p:extLst>
      <p:ext uri="{19B8F6BF-5375-455C-9EA6-DF929625EA0E}">
        <p15:presenceInfo xmlns:p15="http://schemas.microsoft.com/office/powerpoint/2012/main" xmlns="" userId="An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2" autoAdjust="0"/>
  </p:normalViewPr>
  <p:slideViewPr>
    <p:cSldViewPr snapToGrid="0">
      <p:cViewPr>
        <p:scale>
          <a:sx n="66" d="100"/>
          <a:sy n="66" d="100"/>
        </p:scale>
        <p:origin x="-90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7T16:05:48.999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7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46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0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9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3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A9C-3FC4-45B2-A765-A206EC729EBD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2873-FC4F-4F61-A952-30BDA241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979" y="5288650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8" y="5901987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8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58137" y="-64960"/>
            <a:ext cx="5146563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6" y="2025527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2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1051" y="1562757"/>
            <a:ext cx="9210124" cy="405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  <a:endParaRPr lang="en-US" sz="28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800" dirty="0"/>
              <a:t>STATISTICAL METHODS USING R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</a:t>
            </a:r>
            <a:r>
              <a:rPr lang="en-US" sz="2800" b="1" dirty="0" smtClean="0"/>
              <a:t>20SMT-460</a:t>
            </a:r>
            <a:endParaRPr lang="en-US" sz="2800" b="1" dirty="0"/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0519E1-1767-43F5-A1E2-EE338E6B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3440DA-C028-4712-B1AE-75666AED2160}"/>
              </a:ext>
            </a:extLst>
          </p:cNvPr>
          <p:cNvSpPr txBox="1"/>
          <p:nvPr/>
        </p:nvSpPr>
        <p:spPr>
          <a:xfrm>
            <a:off x="685802" y="6269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4A2C1-B2FC-4744-AEE0-C648D144369B}"/>
              </a:ext>
            </a:extLst>
          </p:cNvPr>
          <p:cNvSpPr txBox="1"/>
          <p:nvPr/>
        </p:nvSpPr>
        <p:spPr>
          <a:xfrm>
            <a:off x="1597394" y="5977766"/>
            <a:ext cx="2467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Hardeep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Kaur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394" y="4881358"/>
            <a:ext cx="253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 smtClean="0"/>
          </a:p>
          <a:p>
            <a:r>
              <a:rPr lang="en-US" b="1" dirty="0"/>
              <a:t>Continuous distributions</a:t>
            </a:r>
            <a:endParaRPr lang="en-US" b="1" dirty="0" smtClean="0"/>
          </a:p>
          <a:p>
            <a:r>
              <a:rPr lang="en-US" b="1" dirty="0" smtClean="0"/>
              <a:t>Mapped with CO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4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</a:t>
            </a:r>
            <a:r>
              <a:rPr lang="en-US" dirty="0" smtClean="0"/>
              <a:t>or </a:t>
            </a:r>
            <a:r>
              <a:rPr lang="en-US" dirty="0"/>
              <a:t>Uniform Distribution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A random variable </a:t>
            </a:r>
            <a:r>
              <a:rPr lang="en-US" sz="2800" i="1" dirty="0"/>
              <a:t>X </a:t>
            </a:r>
            <a:r>
              <a:rPr lang="en-US" sz="2800" dirty="0" smtClean="0"/>
              <a:t>is said </a:t>
            </a:r>
            <a:r>
              <a:rPr lang="en-US" sz="2800" dirty="0"/>
              <a:t>to have a continuous uniform distribution over an interval </a:t>
            </a:r>
            <a:r>
              <a:rPr lang="en-US" sz="2800" i="1" dirty="0"/>
              <a:t>(a, b) </a:t>
            </a:r>
            <a:r>
              <a:rPr lang="en-US" sz="2800" dirty="0"/>
              <a:t>if its probability</a:t>
            </a:r>
          </a:p>
          <a:p>
            <a:pPr marL="0" indent="0">
              <a:buNone/>
            </a:pPr>
            <a:r>
              <a:rPr lang="en-US" sz="2800" dirty="0" smtClean="0"/>
              <a:t> density </a:t>
            </a:r>
            <a:r>
              <a:rPr lang="en-US" sz="2800" dirty="0"/>
              <a:t>function is constant = </a:t>
            </a:r>
            <a:r>
              <a:rPr lang="en-US" sz="2800" i="1" dirty="0"/>
              <a:t>k </a:t>
            </a:r>
            <a:r>
              <a:rPr lang="en-US" sz="2800" dirty="0"/>
              <a:t>(say), over the entire range of </a:t>
            </a:r>
            <a:r>
              <a:rPr lang="en-US" sz="2800" i="1" dirty="0"/>
              <a:t>X, i.e.,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44312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6" y="3286581"/>
            <a:ext cx="6141951" cy="322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29" y="3744687"/>
            <a:ext cx="3360056" cy="238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988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03"/>
            <a:ext cx="10515600" cy="1325563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943" y="1543550"/>
            <a:ext cx="8534400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6" name="Right Triangle 5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1509486"/>
            <a:ext cx="7779657" cy="451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00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02"/>
            <a:ext cx="10972800" cy="802812"/>
          </a:xfrm>
        </p:spPr>
        <p:txBody>
          <a:bodyPr/>
          <a:lstStyle/>
          <a:p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28" y="1600206"/>
            <a:ext cx="80264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5" y="943429"/>
            <a:ext cx="8809494" cy="544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2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xponential </a:t>
            </a:r>
            <a:r>
              <a:rPr lang="en-US" dirty="0"/>
              <a:t>D</a:t>
            </a:r>
            <a:r>
              <a:rPr lang="en-US" dirty="0" smtClean="0"/>
              <a:t>istribution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0742" y="1600206"/>
            <a:ext cx="6923315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49" y="1364343"/>
            <a:ext cx="7880580" cy="210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48" y="3468914"/>
            <a:ext cx="7735437" cy="293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793" y="1237796"/>
            <a:ext cx="6585721" cy="459694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" y="24501"/>
            <a:ext cx="2560687" cy="1020528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 rot="10800000" flipV="1">
            <a:off x="9829798" y="5334001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71" y="711201"/>
            <a:ext cx="7826827" cy="5922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9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</TotalTime>
  <Words>96</Words>
  <Application>Microsoft Office PowerPoint</Application>
  <PresentationFormat>Custom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Rectangular or Uniform Distribution</vt:lpstr>
      <vt:lpstr>Examples</vt:lpstr>
      <vt:lpstr>Examples</vt:lpstr>
      <vt:lpstr>Exponential Distribution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Windows User</cp:lastModifiedBy>
  <cp:revision>85</cp:revision>
  <dcterms:created xsi:type="dcterms:W3CDTF">2022-02-18T00:35:21Z</dcterms:created>
  <dcterms:modified xsi:type="dcterms:W3CDTF">2024-01-04T17:24:41Z</dcterms:modified>
</cp:coreProperties>
</file>